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1" r:id="rId3"/>
    <p:sldId id="343" r:id="rId4"/>
  </p:sldIdLst>
  <p:sldSz cx="12192000" cy="6858000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1" d="100"/>
          <a:sy n="51" d="100"/>
        </p:scale>
        <p:origin x="730" y="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64D05-69E9-4180-81A8-F8F9E1919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BB6DE1-72BD-468A-A760-3C0D7DE1C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E28263-6B4F-4C09-9DB2-0E7E834D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C95C-107F-489A-9880-E087CD9E0E4E}" type="datetimeFigureOut">
              <a:rPr lang="fi-FI" smtClean="0"/>
              <a:t>5.3.2019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63CA65-62FC-4E54-87DE-46C92E1C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8A2C88-03EF-4C5B-908E-9DE9CA6E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911D-1C28-4BD2-96EA-AE7DE1DC3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76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352C18-A67D-42FB-91D9-89F536C2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012384A-B4DD-4732-BDDB-5E785CAA9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F1F885-E4E1-46F3-85E9-A8866542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C95C-107F-489A-9880-E087CD9E0E4E}" type="datetimeFigureOut">
              <a:rPr lang="fi-FI" smtClean="0"/>
              <a:t>5.3.2019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13DC8A-7D86-4843-9CE6-4265E121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66055C-2119-482D-90D0-CF250C4A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911D-1C28-4BD2-96EA-AE7DE1DC3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97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A56A441-2ADC-4DE8-8576-D3BC269CA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7683600-0AD2-4B30-9FAD-CF56057DC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E31442-DAAD-49C5-BD91-43DA9963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C95C-107F-489A-9880-E087CD9E0E4E}" type="datetimeFigureOut">
              <a:rPr lang="fi-FI" smtClean="0"/>
              <a:t>5.3.2019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27A503-3C7E-4DBA-9513-51117C64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FD6E-6E01-4C32-A12A-223391EA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911D-1C28-4BD2-96EA-AE7DE1DC3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18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75950-42F1-4B48-840F-2821302D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ED5191-5BA4-4247-B292-718CACB83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7B3673-81F3-4F0B-A006-7915F610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C95C-107F-489A-9880-E087CD9E0E4E}" type="datetimeFigureOut">
              <a:rPr lang="fi-FI" smtClean="0"/>
              <a:t>5.3.2019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80A179-AD4B-4962-8EDA-94811A27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396B15-776B-438E-B36A-402228F1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911D-1C28-4BD2-96EA-AE7DE1DC3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8AC5F4-051E-4B05-8817-EFFB69BF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FB639D-8F6C-4A0D-A9F8-FFE86D2E6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94D965-2ACD-457A-9010-0907D1E5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C95C-107F-489A-9880-E087CD9E0E4E}" type="datetimeFigureOut">
              <a:rPr lang="fi-FI" smtClean="0"/>
              <a:t>5.3.2019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F4DF9B-C91F-4FF1-B0C8-36180633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D782FE-73B2-4AFB-B255-38BC0A89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911D-1C28-4BD2-96EA-AE7DE1DC3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009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A0F5A6-0BBA-4EFB-9E58-D3A5F281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2C40CC-F875-43A6-81A6-7D83867B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BC7802-BC15-4E92-AB5C-6B35B3E98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20BEAE-85D0-4F08-8D9E-2B0C0B14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C95C-107F-489A-9880-E087CD9E0E4E}" type="datetimeFigureOut">
              <a:rPr lang="fi-FI" smtClean="0"/>
              <a:t>5.3.2019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11A834D-11A3-4F18-A01A-9F2A8BDD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BE6D52-97C9-4794-949D-6D073708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911D-1C28-4BD2-96EA-AE7DE1DC3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56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51FF13-6036-4D2F-B39A-F7A49A5D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E136A5-B2FF-4AA7-ABDF-BF7A0B3E7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1E2AB1-F119-48EC-BBB0-0A3A39FA7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8634167-EEFE-4E66-8727-963D84A7F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5FAB1D0-B1D0-4120-B4D5-AB57DDE12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273C6C5-38D4-4750-82C2-55147E7E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C95C-107F-489A-9880-E087CD9E0E4E}" type="datetimeFigureOut">
              <a:rPr lang="fi-FI" smtClean="0"/>
              <a:t>5.3.2019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16051E-D75C-44EF-A9E2-6B68A9F9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EE3E33F-4D45-4144-B0C9-93D5B4FA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911D-1C28-4BD2-96EA-AE7DE1DC3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03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BE0FCD-0784-43AF-BDEA-05F448B8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35CF651-AC81-409F-BFF1-103740C4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C95C-107F-489A-9880-E087CD9E0E4E}" type="datetimeFigureOut">
              <a:rPr lang="fi-FI" smtClean="0"/>
              <a:t>5.3.2019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5255E5B-4E43-4DF5-9AA0-479F6FEE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01DC67-5C75-4FD5-8AC8-02F19678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911D-1C28-4BD2-96EA-AE7DE1DC3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15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9FF943-6CFF-47FF-A60E-B3241EB0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C95C-107F-489A-9880-E087CD9E0E4E}" type="datetimeFigureOut">
              <a:rPr lang="fi-FI" smtClean="0"/>
              <a:t>5.3.2019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157005D-8EA1-4B50-A342-90E9DEDF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C7C95F-CE92-4A0B-BABA-A3D758F2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911D-1C28-4BD2-96EA-AE7DE1DC3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174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D0E367-F75C-4AC7-A04A-60F0B499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99C39D-96AD-4B2E-AA5F-DC7010F2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B83DE-0FEB-45CC-B1CF-F9557BCE0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F014D0-1CAF-40E1-8CEB-43B7692C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C95C-107F-489A-9880-E087CD9E0E4E}" type="datetimeFigureOut">
              <a:rPr lang="fi-FI" smtClean="0"/>
              <a:t>5.3.2019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118016-9476-4A6A-961F-9F9CBA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063BFA7-8CBD-484E-B93E-28567F69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911D-1C28-4BD2-96EA-AE7DE1DC3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827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042900-7B46-471E-81FD-1F255140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7DAC48A-0028-458C-A62D-BCEB82E21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700729-C39D-41F7-8535-80772747E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8DBE62-2C3E-44B3-9F57-CC89D433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C95C-107F-489A-9880-E087CD9E0E4E}" type="datetimeFigureOut">
              <a:rPr lang="fi-FI" smtClean="0"/>
              <a:t>5.3.2019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A32EBA9-6DF8-4BA8-9360-BE8E688B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FF289F-D56E-4E6B-8C24-378DE920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911D-1C28-4BD2-96EA-AE7DE1DC3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1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9A6B266-6345-4F82-95EF-91521C54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AFA359-E433-4409-8D10-16F44B5BD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483D73-C503-4EF9-B5A8-86C5997D5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C95C-107F-489A-9880-E087CD9E0E4E}" type="datetimeFigureOut">
              <a:rPr lang="fi-FI" smtClean="0"/>
              <a:t>5.3.2019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4F8810-5E05-4A55-B033-77FA0FAAC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0506BC-F752-4012-84BB-19FE33E97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3911D-1C28-4BD2-96EA-AE7DE1DC3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7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1099087-6528-46CA-B220-9DE587E86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BDE92BC-F1C7-4CEE-8B1B-F6E2848D334B}"/>
              </a:ext>
            </a:extLst>
          </p:cNvPr>
          <p:cNvSpPr txBox="1"/>
          <p:nvPr/>
        </p:nvSpPr>
        <p:spPr>
          <a:xfrm>
            <a:off x="6307568" y="4118789"/>
            <a:ext cx="69135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Perinne- ja Historiapaja</a:t>
            </a:r>
            <a:br>
              <a:rPr lang="fi-FI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i-FI" sz="3200" b="1" u="sng" dirty="0">
                <a:solidFill>
                  <a:schemeClr val="bg1"/>
                </a:solidFill>
                <a:latin typeface="Algerian" panose="04020705040A02060702" pitchFamily="82" charset="0"/>
              </a:rPr>
              <a:t>RT-Rautaa</a:t>
            </a:r>
            <a:br>
              <a:rPr lang="fi-FI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i-FI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tulee tähän </a:t>
            </a:r>
          </a:p>
          <a:p>
            <a:pPr algn="ctr"/>
            <a:r>
              <a:rPr lang="fi-FI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kasarmirakennukseen.</a:t>
            </a:r>
          </a:p>
          <a:p>
            <a:pPr algn="ctr"/>
            <a:r>
              <a:rPr lang="fi-FI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Taustalla on lipputanko </a:t>
            </a:r>
            <a:br>
              <a:rPr lang="fi-FI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i-FI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ja lähitykki.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90F2EFB-7FC8-45EF-8D4B-34C198B610D4}"/>
              </a:ext>
            </a:extLst>
          </p:cNvPr>
          <p:cNvSpPr/>
          <p:nvPr/>
        </p:nvSpPr>
        <p:spPr>
          <a:xfrm>
            <a:off x="3407603" y="408790"/>
            <a:ext cx="53767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7200" b="1" u="sng" dirty="0">
                <a:solidFill>
                  <a:schemeClr val="bg1"/>
                </a:solidFill>
                <a:latin typeface="Algerian" panose="04020705040A02060702" pitchFamily="82" charset="0"/>
              </a:rPr>
              <a:t>RT-Rautaa</a:t>
            </a:r>
            <a:endParaRPr lang="fi-FI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1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D25DA6-D8B6-4E66-851C-BB13E63A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4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Tuolla on suuri ja mahtava Suursaari</a:t>
            </a:r>
            <a:br>
              <a:rPr lang="fi-FI" sz="49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i-FI" sz="4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Takanamme Ruotsinsalmi</a:t>
            </a:r>
            <a:br>
              <a:rPr lang="fi-FI" b="1" dirty="0">
                <a:latin typeface="Comic Sans MS" panose="030F0702030302020204" pitchFamily="66" charset="0"/>
              </a:rPr>
            </a:br>
            <a:endParaRPr lang="fi-FI" sz="3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7B0A7E9-C193-41F3-84AF-09DEA5E73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44" y="1635162"/>
            <a:ext cx="4253549" cy="4253549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25AAEF8-1764-471C-AE6B-6C3C5BBAA721}"/>
              </a:ext>
            </a:extLst>
          </p:cNvPr>
          <p:cNvSpPr txBox="1"/>
          <p:nvPr/>
        </p:nvSpPr>
        <p:spPr>
          <a:xfrm>
            <a:off x="2465294" y="6099586"/>
            <a:ext cx="769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Toimimme siellä missä historia tapahtui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49335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AD3A5E-A00E-4774-ADA0-00BD609E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07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Merellistä eksotiikkaa</a:t>
            </a:r>
            <a:endParaRPr lang="fi-FI" sz="5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A9AA08-2B99-46EF-A394-D50A61800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390" y="1108037"/>
            <a:ext cx="10155219" cy="5981251"/>
          </a:xfrm>
        </p:spPr>
        <p:txBody>
          <a:bodyPr>
            <a:normAutofit/>
          </a:bodyPr>
          <a:lstStyle/>
          <a:p>
            <a:r>
              <a:rPr lang="fi-FI" b="1" dirty="0">
                <a:latin typeface="Comic Sans MS" panose="030F0702030302020204" pitchFamily="66" charset="0"/>
              </a:rPr>
              <a:t>Luonnonkaunis Rankin linnakesaari tarjoaa erinomaiset puitteet yksityisten ja ryhmien päiväretkille ja vaikka kolmen päivän kansainvälisille seminaareille. </a:t>
            </a:r>
          </a:p>
          <a:p>
            <a:r>
              <a:rPr lang="fi-FI" b="1" dirty="0">
                <a:latin typeface="Comic Sans MS" panose="030F0702030302020204" pitchFamily="66" charset="0"/>
              </a:rPr>
              <a:t>Hotellimaisessa kasarmissa on luento-, majoitus-, ruokailu- ja illanviettotilat ja jopa palloilutilat noin sadan hengen ryhmille.</a:t>
            </a:r>
            <a:endParaRPr lang="fi-FI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b="1" dirty="0">
                <a:latin typeface="Comic Sans MS" panose="030F0702030302020204" pitchFamily="66" charset="0"/>
              </a:rPr>
              <a:t>Majoitustilaa löytyy myös rivitaloasunnoista. Sotilaskoti-rakennuksessa toimii ravintola täysoikeuksin.</a:t>
            </a:r>
            <a:endParaRPr lang="fi-FI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b="1" dirty="0">
                <a:latin typeface="Comic Sans MS" panose="030F0702030302020204" pitchFamily="66" charset="0"/>
              </a:rPr>
              <a:t>Ravintolan ja rantasaunan terasseilta aukeaa huikea näkymä auringonlaskuun yli historiallisten Ruotsinsalmen taistelujen ja merilinnoituksen maisemien.</a:t>
            </a:r>
          </a:p>
          <a:p>
            <a:pPr marL="0" indent="0" algn="ctr">
              <a:buNone/>
            </a:pPr>
            <a:r>
              <a:rPr lang="fi-FI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&gt;&gt;&gt; Tervetuloa &lt;&lt;&lt;</a:t>
            </a:r>
          </a:p>
          <a:p>
            <a:pPr marL="0" indent="0" algn="ctr">
              <a:buNone/>
            </a:pPr>
            <a:r>
              <a:rPr lang="fi-FI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&gt;&gt;&gt; Katso rankki.fi &lt;&lt;&lt;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189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87</Words>
  <Application>Microsoft Office PowerPoint</Application>
  <PresentationFormat>Laajakuva</PresentationFormat>
  <Paragraphs>13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Comic Sans MS</vt:lpstr>
      <vt:lpstr>Office-teema</vt:lpstr>
      <vt:lpstr>PowerPoint-esitys</vt:lpstr>
      <vt:lpstr>Tuolla on suuri ja mahtava Suursaari Takanamme Ruotsinsalmi </vt:lpstr>
      <vt:lpstr>Merellistä eksotiikkaa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Pertti Huhtanen</dc:creator>
  <cp:lastModifiedBy>Pertti</cp:lastModifiedBy>
  <cp:revision>25</cp:revision>
  <cp:lastPrinted>2019-03-01T11:10:35Z</cp:lastPrinted>
  <dcterms:created xsi:type="dcterms:W3CDTF">2019-01-17T11:44:52Z</dcterms:created>
  <dcterms:modified xsi:type="dcterms:W3CDTF">2019-03-05T16:49:18Z</dcterms:modified>
</cp:coreProperties>
</file>