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75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849E66-E51F-45D9-B485-9B03936E1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103DC97-3326-4425-B7E4-7A327C3E7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634E2B-FB2E-4895-988F-7547023D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F72E55-C444-4B87-9326-0E02B77E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94D0BF-D7C6-4EE2-9050-3A857165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97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485D7D-A869-4E66-80D4-23A581A9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0E2270-2619-4D65-BCE8-2F79002B3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32E2B3-7FFD-462F-B9CD-8F2A8331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B76175-97A9-4EA9-B0FC-53904BE3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D1D2E1-2E18-4027-BA02-174EC140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91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2EEA1BA-33DA-4E19-B1E1-A90FDF90D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BEAE16-4721-4856-87E7-DD0110EB2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82C50E-6D1E-4439-9D9F-BDED3B75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85CBE7-C947-45B1-8BEB-3B7EC8F0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453178-67F7-4FC1-9098-50888167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37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D0E7D-8440-4C2D-914C-8F94A19E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838981-5538-4985-B943-C45C96859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80A4C8-02CD-490D-880F-2FE13892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44650A-7395-40CD-91AE-64367D30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302F76-8343-4C21-B65F-F65EF29A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85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2F2C2B-EF99-419D-BF77-F7029B55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9E81F3-BF27-4D62-B4D3-CAEA0E200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EF16D8-A1C0-4B0F-A749-11A66D3B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40F5C1-88C2-4A2F-9B24-09028B1E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2BD1D1-AB82-4F31-BC15-921D8665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54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128276-A0C8-4586-9DC6-2B410F17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7EAF21-3338-442B-A3CA-9891A4704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D12A8F-EE9C-4EE4-ACD8-41D105508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464DDE-20E9-406B-9D0B-4482580D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63DB7E-4A91-4B8A-878E-AE551A4D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9EA1D51-BA20-4190-8BA1-1E030989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62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A27D8-DA18-4305-AB65-8AFB1F1B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C0721A-8A24-4ABE-B785-6A95E69D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682FD1-8C4B-459E-8035-3298E5F9D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1E8C941-9A1D-4871-8F4F-5F1A1BFF8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53B71C2-86E7-4072-9155-14B6ADBD7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478CDE-3A25-48E5-877D-7EB1001B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B23CDA-E414-4162-B8F8-DC71E287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2CD2D6-4BF7-493A-B52E-2EE1A3FD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32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5C86FB-6A43-45D2-A60C-2F83FF80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92A01B-60B0-4BF4-BFE5-D9218FE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5A1C941-808C-4906-9607-DD65452C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909E5E6-796B-4BFB-A404-EC80E5F1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09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47301F6-16BC-4382-9AE2-BD68FB99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64BB450-9CE9-49F4-9938-60087951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E55595-8450-4AAA-AA91-C745A65F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5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04C92-ECD3-4426-B362-D23AE0CD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224541-2A16-48A2-A155-FA29B0092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F22FF7-4470-411A-B0F4-88EAA4E3A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478425-3AB1-405B-8C1D-962FFB8A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1A74CE-5282-46C0-9C57-EBA7BF50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D398B5-3E5F-4EF4-9BA0-B7C2C415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41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3616F8-423C-42C9-99AB-3C97EA8C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857B7B1-3972-4728-B1AE-A0532196D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EFFA827-9351-4860-BE69-12E0ACF2F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E7A2E5-3B64-478E-97E2-83CE0167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3812BE0-C5F7-42BF-8951-1BCE5301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3A0879-A0F9-4463-94ED-57651CE6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03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F6DD6BA-977F-40D9-9BC2-9A0234B4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C41F1C-0F54-4B1A-8F48-673F8463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995618-D349-4335-9887-D720C7819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52EF-49C0-480C-B6DD-CA5884F845D8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FBF61C-B8C4-4540-8F68-14EB66FF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92AE93-67D6-4158-A491-E5AD52D64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C188-8BD5-4A38-B4A8-6A88EB94A0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7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BC0465-69D5-46F2-9527-F35413628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7306"/>
            <a:ext cx="9144000" cy="2387600"/>
          </a:xfrm>
        </p:spPr>
        <p:txBody>
          <a:bodyPr>
            <a:noAutofit/>
          </a:bodyPr>
          <a:lstStyle/>
          <a:p>
            <a:r>
              <a:rPr lang="fi-FI" b="1" dirty="0">
                <a:latin typeface="Algerian" panose="04020705040A02060702" pitchFamily="82" charset="0"/>
              </a:rPr>
              <a:t>Karhulan Reserviupseerikerho</a:t>
            </a:r>
            <a:br>
              <a:rPr lang="fi-FI" b="1" dirty="0">
                <a:latin typeface="Algerian" panose="04020705040A02060702" pitchFamily="82" charset="0"/>
              </a:rPr>
            </a:br>
            <a:r>
              <a:rPr lang="fi-FI" b="1" dirty="0">
                <a:latin typeface="Algerian" panose="04020705040A02060702" pitchFamily="82" charset="0"/>
              </a:rPr>
              <a:t>1941-91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DBFF49-7910-4F4E-AF5E-49C96DCA0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3095"/>
            <a:ext cx="9144000" cy="1655762"/>
          </a:xfrm>
        </p:spPr>
        <p:txBody>
          <a:bodyPr>
            <a:noAutofit/>
          </a:bodyPr>
          <a:lstStyle/>
          <a:p>
            <a:r>
              <a:rPr lang="fi-FI" sz="2000" b="1" dirty="0">
                <a:latin typeface="Algerian" panose="04020705040A02060702" pitchFamily="82" charset="0"/>
              </a:rPr>
              <a:t>Julkaisu sattui käsiini jostain kirjapinosta.</a:t>
            </a:r>
          </a:p>
          <a:p>
            <a:r>
              <a:rPr lang="fi-FI" sz="2000" b="1" dirty="0">
                <a:latin typeface="Algerian" panose="04020705040A02060702" pitchFamily="82" charset="0"/>
              </a:rPr>
              <a:t>Historiikin kannessa on 1960-luvulta alkaen hyvän</a:t>
            </a:r>
          </a:p>
          <a:p>
            <a:r>
              <a:rPr lang="fi-FI" sz="2000" b="1" dirty="0">
                <a:latin typeface="Algerian" panose="04020705040A02060702" pitchFamily="82" charset="0"/>
              </a:rPr>
              <a:t>ystäväni ja eräänlaisen sankarini </a:t>
            </a:r>
          </a:p>
          <a:p>
            <a:r>
              <a:rPr lang="fi-FI" sz="2000" b="1" dirty="0" err="1">
                <a:latin typeface="Algerian" panose="04020705040A02060702" pitchFamily="82" charset="0"/>
              </a:rPr>
              <a:t>Poku</a:t>
            </a:r>
            <a:r>
              <a:rPr lang="fi-FI" sz="2000" b="1" dirty="0">
                <a:latin typeface="Algerian" panose="04020705040A02060702" pitchFamily="82" charset="0"/>
              </a:rPr>
              <a:t> Pohjanlehdon nimikirjoitus.</a:t>
            </a:r>
          </a:p>
          <a:p>
            <a:r>
              <a:rPr lang="fi-FI" sz="2000" b="1" dirty="0">
                <a:latin typeface="Algerian" panose="04020705040A02060702" pitchFamily="82" charset="0"/>
              </a:rPr>
              <a:t>Mukana on skannaus kahdesta sivusta,</a:t>
            </a:r>
          </a:p>
          <a:p>
            <a:r>
              <a:rPr lang="fi-FI" sz="2000" b="1" dirty="0">
                <a:latin typeface="Algerian" panose="04020705040A02060702" pitchFamily="82" charset="0"/>
              </a:rPr>
              <a:t>Toimintamalli ja elektronista sodankäyntiä.</a:t>
            </a:r>
          </a:p>
          <a:p>
            <a:r>
              <a:rPr lang="fi-FI" sz="2000" b="1" dirty="0">
                <a:latin typeface="Algerian" panose="04020705040A02060702" pitchFamily="82" charset="0"/>
              </a:rPr>
              <a:t>Pertti Huhtanen</a:t>
            </a:r>
          </a:p>
        </p:txBody>
      </p:sp>
    </p:spTree>
    <p:extLst>
      <p:ext uri="{BB962C8B-B14F-4D97-AF65-F5344CB8AC3E}">
        <p14:creationId xmlns:p14="http://schemas.microsoft.com/office/powerpoint/2010/main" val="46915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55980EB-699E-4669-B910-70DF312AB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97" y="0"/>
            <a:ext cx="478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4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9281949-7251-44A1-B233-D0221C4F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53340"/>
            <a:ext cx="4511040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4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1EE7714-2465-49DD-B73A-FEC4EE746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72" y="39624"/>
            <a:ext cx="4486656" cy="67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3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</Words>
  <Application>Microsoft Office PowerPoint</Application>
  <PresentationFormat>Laajakuva</PresentationFormat>
  <Paragraphs>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Office-teema</vt:lpstr>
      <vt:lpstr>Karhulan Reserviupseerikerho 1941-91 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Karhulan Reserviupseerikerho 1991</dc:title>
  <dc:creator>Pertti Huhtanen</dc:creator>
  <cp:lastModifiedBy>Pertti Huhtanen</cp:lastModifiedBy>
  <cp:revision>3</cp:revision>
  <dcterms:created xsi:type="dcterms:W3CDTF">2019-12-05T16:53:56Z</dcterms:created>
  <dcterms:modified xsi:type="dcterms:W3CDTF">2019-12-05T17:11:29Z</dcterms:modified>
</cp:coreProperties>
</file>