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smtClean="0"/>
              <a:t>Muokkaa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smtClean="0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i-FI" smtClean="0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62AA581-2191-4DEA-9471-253B1065DE9B}" type="datetimeFigureOut">
              <a:rPr lang="fi-FI" smtClean="0"/>
              <a:t>27.1.2022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86C5E1E-C155-435C-8AA3-E6B25D384627}" type="slidenum">
              <a:rPr lang="fi-FI" smtClean="0"/>
              <a:t>‹#›</a:t>
            </a:fld>
            <a:endParaRPr lang="fi-FI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3467471"/>
          </a:xfrm>
        </p:spPr>
        <p:txBody>
          <a:bodyPr>
            <a:normAutofit/>
          </a:bodyPr>
          <a:lstStyle/>
          <a:p>
            <a:r>
              <a:rPr lang="fi-FI" sz="4000" b="1" dirty="0" smtClean="0"/>
              <a:t>KATSAUS RINTAMILTAMME VUODEN 1942 ALUSSA</a:t>
            </a:r>
            <a:endParaRPr lang="fi-FI" sz="4000" b="1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Eversti evp. Ari Rautala</a:t>
            </a:r>
          </a:p>
          <a:p>
            <a:r>
              <a:rPr lang="fi-FI" dirty="0" smtClean="0"/>
              <a:t>27.01.2022</a:t>
            </a:r>
          </a:p>
          <a:p>
            <a:endParaRPr lang="fi-FI" sz="1800" dirty="0" smtClean="0"/>
          </a:p>
          <a:p>
            <a:r>
              <a:rPr lang="fi-FI" sz="1800" dirty="0" smtClean="0"/>
              <a:t>Senioriupseerien kerho</a:t>
            </a:r>
            <a:endParaRPr lang="fi-FI" sz="1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40" y="764704"/>
            <a:ext cx="1195387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55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454" y="1089607"/>
            <a:ext cx="6007980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497644" y="-478581"/>
            <a:ext cx="8229600" cy="160020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Kartta 9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32471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96752"/>
            <a:ext cx="6653267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1465" y="63677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Kartta 10: Petsamo 27.4. - 15.5.1942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9284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67087"/>
            <a:ext cx="533672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1268" y="-75913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Kartta 11: Sissiprikaati kesällä 1942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1751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927" y="1052736"/>
            <a:ext cx="6069156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tsikko 2"/>
          <p:cNvSpPr>
            <a:spLocks noGrp="1"/>
          </p:cNvSpPr>
          <p:nvPr>
            <p:ph type="title"/>
          </p:nvPr>
        </p:nvSpPr>
        <p:spPr>
          <a:xfrm>
            <a:off x="491705" y="-90264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Kartta </a:t>
            </a:r>
            <a:r>
              <a:rPr lang="fi-FI" sz="2400" b="1" dirty="0" smtClean="0"/>
              <a:t>12: </a:t>
            </a:r>
            <a:r>
              <a:rPr lang="fi-FI" sz="2400" b="1" dirty="0" err="1" smtClean="0"/>
              <a:t>Sorokka-suunnitelma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84215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702783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395536" y="-90264"/>
            <a:ext cx="8229600" cy="1143000"/>
          </a:xfrm>
        </p:spPr>
        <p:txBody>
          <a:bodyPr/>
          <a:lstStyle/>
          <a:p>
            <a:r>
              <a:rPr lang="fi-FI" sz="2400" b="1" dirty="0" smtClean="0">
                <a:solidFill>
                  <a:prstClr val="black"/>
                </a:solidFill>
              </a:rPr>
              <a:t>Kartta1: Yleistilanne </a:t>
            </a:r>
            <a:r>
              <a:rPr lang="fi-FI" sz="2400" b="1" dirty="0">
                <a:solidFill>
                  <a:prstClr val="black"/>
                </a:solidFill>
              </a:rPr>
              <a:t>1942 </a:t>
            </a:r>
            <a:r>
              <a:rPr lang="fi-FI" sz="2400" b="1" dirty="0" smtClean="0">
                <a:solidFill>
                  <a:prstClr val="black"/>
                </a:solidFill>
              </a:rPr>
              <a:t>alussa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9930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7" y="980728"/>
            <a:ext cx="3858733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67544" y="-152875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Kartta 2: Ryhmien muodostaminen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88446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5479239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388507" y="-234280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Kartta 3: Sotatoimet Maaselän kannaksella 1.1.-12.2.1942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2328814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5297271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1539" y="-90264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Kartta 4: Suursaaren valtaus maaliskuussa (27.3.42) 1942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9140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85846"/>
            <a:ext cx="809804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80008" y="-99392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Kartta 5: Syväri 11.-21.4.1942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237576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849" y="1196752"/>
            <a:ext cx="4737144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48621" y="-31547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Kartta 6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291156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979" y="1052736"/>
            <a:ext cx="5464531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20444" y="-63450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Kartta 7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5918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980728"/>
            <a:ext cx="5373768" cy="54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79788" y="-156644"/>
            <a:ext cx="8229600" cy="1143000"/>
          </a:xfrm>
        </p:spPr>
        <p:txBody>
          <a:bodyPr>
            <a:normAutofit/>
          </a:bodyPr>
          <a:lstStyle/>
          <a:p>
            <a:r>
              <a:rPr lang="fi-FI" sz="2400" b="1" dirty="0" smtClean="0"/>
              <a:t>Kartta 8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704835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hto">
  <a:themeElements>
    <a:clrScheme name="Joht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Joht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Joh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82</TotalTime>
  <Words>75</Words>
  <Application>Microsoft Office PowerPoint</Application>
  <PresentationFormat>Näytössä katseltava diaesitys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14" baseType="lpstr">
      <vt:lpstr>Johto</vt:lpstr>
      <vt:lpstr>KATSAUS RINTAMILTAMME VUODEN 1942 ALUSSA</vt:lpstr>
      <vt:lpstr>Kartta1: Yleistilanne 1942 alussa</vt:lpstr>
      <vt:lpstr>Kartta 2: Ryhmien muodostaminen</vt:lpstr>
      <vt:lpstr>Kartta 3: Sotatoimet Maaselän kannaksella 1.1.-12.2.1942 </vt:lpstr>
      <vt:lpstr>Kartta 4: Suursaaren valtaus maaliskuussa (27.3.42) 1942</vt:lpstr>
      <vt:lpstr>Kartta 5: Syväri 11.-21.4.1942</vt:lpstr>
      <vt:lpstr>Kartta 6</vt:lpstr>
      <vt:lpstr>Kartta 7</vt:lpstr>
      <vt:lpstr>Kartta 8</vt:lpstr>
      <vt:lpstr>Kartta 9</vt:lpstr>
      <vt:lpstr>Kartta 10: Petsamo 27.4. - 15.5.1942 </vt:lpstr>
      <vt:lpstr>Kartta 11: Sissiprikaati kesällä 1942</vt:lpstr>
      <vt:lpstr>Kartta 12: Sorokka-suunnitelma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Omistaja</dc:creator>
  <cp:lastModifiedBy>Omistaja</cp:lastModifiedBy>
  <cp:revision>10</cp:revision>
  <dcterms:created xsi:type="dcterms:W3CDTF">2022-01-21T15:52:09Z</dcterms:created>
  <dcterms:modified xsi:type="dcterms:W3CDTF">2022-01-27T12:14:26Z</dcterms:modified>
</cp:coreProperties>
</file>