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C2E-B996-4E6C-A107-DF4C1B437DE6}" type="datetimeFigureOut">
              <a:rPr lang="fi-FI" smtClean="0"/>
              <a:t>16.9.2023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6740-55D1-490A-AD4F-C725A410F3FF}" type="slidenum">
              <a:rPr lang="fi-FI" smtClean="0"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C2E-B996-4E6C-A107-DF4C1B437DE6}" type="datetimeFigureOut">
              <a:rPr lang="fi-FI" smtClean="0"/>
              <a:t>16.9.2023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6740-55D1-490A-AD4F-C725A410F3F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C2E-B996-4E6C-A107-DF4C1B437DE6}" type="datetimeFigureOut">
              <a:rPr lang="fi-FI" smtClean="0"/>
              <a:t>16.9.2023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6740-55D1-490A-AD4F-C725A410F3F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C2E-B996-4E6C-A107-DF4C1B437DE6}" type="datetimeFigureOut">
              <a:rPr lang="fi-FI" smtClean="0"/>
              <a:t>16.9.2023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6740-55D1-490A-AD4F-C725A410F3F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C2E-B996-4E6C-A107-DF4C1B437DE6}" type="datetimeFigureOut">
              <a:rPr lang="fi-FI" smtClean="0"/>
              <a:t>16.9.2023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6740-55D1-490A-AD4F-C725A410F3F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C2E-B996-4E6C-A107-DF4C1B437DE6}" type="datetimeFigureOut">
              <a:rPr lang="fi-FI" smtClean="0"/>
              <a:t>16.9.2023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6740-55D1-490A-AD4F-C725A410F3F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C2E-B996-4E6C-A107-DF4C1B437DE6}" type="datetimeFigureOut">
              <a:rPr lang="fi-FI" smtClean="0"/>
              <a:t>16.9.2023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6740-55D1-490A-AD4F-C725A410F3F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C2E-B996-4E6C-A107-DF4C1B437DE6}" type="datetimeFigureOut">
              <a:rPr lang="fi-FI" smtClean="0"/>
              <a:t>16.9.2023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6740-55D1-490A-AD4F-C725A410F3F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C2E-B996-4E6C-A107-DF4C1B437DE6}" type="datetimeFigureOut">
              <a:rPr lang="fi-FI" smtClean="0"/>
              <a:t>16.9.2023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6740-55D1-490A-AD4F-C725A410F3F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C2E-B996-4E6C-A107-DF4C1B437DE6}" type="datetimeFigureOut">
              <a:rPr lang="fi-FI" smtClean="0"/>
              <a:t>16.9.2023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6740-55D1-490A-AD4F-C725A410F3F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C2E-B996-4E6C-A107-DF4C1B437DE6}" type="datetimeFigureOut">
              <a:rPr lang="fi-FI" smtClean="0"/>
              <a:t>16.9.2023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6740-55D1-490A-AD4F-C725A410F3FF}" type="slidenum">
              <a:rPr lang="fi-FI" smtClean="0"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85CC2E-B996-4E6C-A107-DF4C1B437DE6}" type="datetimeFigureOut">
              <a:rPr lang="fi-FI" smtClean="0"/>
              <a:t>16.9.2023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426740-55D1-490A-AD4F-C725A410F3FF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2915816" y="404663"/>
            <a:ext cx="3531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600" b="1" dirty="0" smtClean="0"/>
              <a:t>KYPÄRÄKERÄYS</a:t>
            </a:r>
            <a:endParaRPr lang="fi-FI" sz="36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437" y="2996952"/>
            <a:ext cx="3762837" cy="28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53741"/>
            <a:ext cx="1884820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855" y="1337643"/>
            <a:ext cx="1728000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44824"/>
            <a:ext cx="1439999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395536" y="3933056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Senioriupseerien kerho </a:t>
            </a:r>
          </a:p>
          <a:p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 KERÄÄ JÄSENMAKSUA</a:t>
            </a:r>
          </a:p>
          <a:p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Tulorahoitus jäsenistön vapaaehtoisen tuen ja liiton sekä piirin pienen toimintatuen varassa</a:t>
            </a: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6930060" y="3631365"/>
            <a:ext cx="2016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Tapahtumien järjestelykustannukset ovat voimakkaasti nousseet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Kerhon kassaa vahvistettava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korkealaatuisen toiminnan jatkumisen varmistamiseksi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2627936" y="5921899"/>
            <a:ext cx="44999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Senioriupseerien kerhon </a:t>
            </a:r>
            <a:r>
              <a:rPr lang="fi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tilinumero</a:t>
            </a:r>
          </a:p>
          <a:p>
            <a:pPr algn="ctr"/>
            <a:r>
              <a:rPr lang="fi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FI92 2290 2000 1296 44</a:t>
            </a:r>
            <a:endParaRPr lang="fi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118" y="404663"/>
            <a:ext cx="759896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698" y="404663"/>
            <a:ext cx="759896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38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navesi">
  <a:themeElements>
    <a:clrScheme name="Vanavesi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anavesi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navesi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208</TotalTime>
  <Words>37</Words>
  <Application>Microsoft Office PowerPoint</Application>
  <PresentationFormat>Näytössä katseltava diaesitys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Vanavesi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Omistaja</dc:creator>
  <cp:lastModifiedBy>Omistaja</cp:lastModifiedBy>
  <cp:revision>9</cp:revision>
  <dcterms:created xsi:type="dcterms:W3CDTF">2023-08-28T04:18:56Z</dcterms:created>
  <dcterms:modified xsi:type="dcterms:W3CDTF">2023-09-16T11:00:54Z</dcterms:modified>
</cp:coreProperties>
</file>