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6858000" cy="9144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2148" y="40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EC0CE-DD0E-426E-9B45-75D54141A903}" type="datetimeFigureOut">
              <a:rPr lang="fi-FI" smtClean="0"/>
              <a:t>7.10.2023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8AEB1-A14F-4B39-AC72-06868F25480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91193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EC0CE-DD0E-426E-9B45-75D54141A903}" type="datetimeFigureOut">
              <a:rPr lang="fi-FI" smtClean="0"/>
              <a:t>7.10.2023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8AEB1-A14F-4B39-AC72-06868F25480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50473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EC0CE-DD0E-426E-9B45-75D54141A903}" type="datetimeFigureOut">
              <a:rPr lang="fi-FI" smtClean="0"/>
              <a:t>7.10.2023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8AEB1-A14F-4B39-AC72-06868F25480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38252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EC0CE-DD0E-426E-9B45-75D54141A903}" type="datetimeFigureOut">
              <a:rPr lang="fi-FI" smtClean="0"/>
              <a:t>7.10.2023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8AEB1-A14F-4B39-AC72-06868F25480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19771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EC0CE-DD0E-426E-9B45-75D54141A903}" type="datetimeFigureOut">
              <a:rPr lang="fi-FI" smtClean="0"/>
              <a:t>7.10.2023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8AEB1-A14F-4B39-AC72-06868F25480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67827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EC0CE-DD0E-426E-9B45-75D54141A903}" type="datetimeFigureOut">
              <a:rPr lang="fi-FI" smtClean="0"/>
              <a:t>7.10.2023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8AEB1-A14F-4B39-AC72-06868F25480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44848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EC0CE-DD0E-426E-9B45-75D54141A903}" type="datetimeFigureOut">
              <a:rPr lang="fi-FI" smtClean="0"/>
              <a:t>7.10.2023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8AEB1-A14F-4B39-AC72-06868F25480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56929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EC0CE-DD0E-426E-9B45-75D54141A903}" type="datetimeFigureOut">
              <a:rPr lang="fi-FI" smtClean="0"/>
              <a:t>7.10.2023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8AEB1-A14F-4B39-AC72-06868F25480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22923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EC0CE-DD0E-426E-9B45-75D54141A903}" type="datetimeFigureOut">
              <a:rPr lang="fi-FI" smtClean="0"/>
              <a:t>7.10.2023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8AEB1-A14F-4B39-AC72-06868F25480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94065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EC0CE-DD0E-426E-9B45-75D54141A903}" type="datetimeFigureOut">
              <a:rPr lang="fi-FI" smtClean="0"/>
              <a:t>7.10.2023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8AEB1-A14F-4B39-AC72-06868F25480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44034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EC0CE-DD0E-426E-9B45-75D54141A903}" type="datetimeFigureOut">
              <a:rPr lang="fi-FI" smtClean="0"/>
              <a:t>7.10.2023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8AEB1-A14F-4B39-AC72-06868F25480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56938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EC0CE-DD0E-426E-9B45-75D54141A903}" type="datetimeFigureOut">
              <a:rPr lang="fi-FI" smtClean="0"/>
              <a:t>7.10.2023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58AEB1-A14F-4B39-AC72-06868F25480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88103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Senioriupseerit\ESITELMIÄ JA ESITELMÖIJIÄ\Aimo Kiukas\OSA II\Muokatut\Skannaus_20230825 (8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56" y="179512"/>
            <a:ext cx="6195857" cy="86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48796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Senioriupseerit\ESITELMIÄ JA ESITELMÖIJIÄ\Aimo Kiukas\OSA II\Muokatut\Skannaus_20230825 (9)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65"/>
          <a:stretch/>
        </p:blipFill>
        <p:spPr bwMode="auto">
          <a:xfrm>
            <a:off x="181108" y="179512"/>
            <a:ext cx="6670133" cy="86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9249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Senioriupseerit\ESITELMIÄ JA ESITELMÖIJIÄ\Aimo Kiukas\OSA II\Muokatut\Skannaus_20230825 (10)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1" t="6026" r="2405"/>
          <a:stretch/>
        </p:blipFill>
        <p:spPr bwMode="auto">
          <a:xfrm>
            <a:off x="434231" y="323528"/>
            <a:ext cx="6252275" cy="86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98694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Senioriupseerit\ESITELMIÄ JA ESITELMÖIJIÄ\Aimo Kiukas\OSA II\Muokatut\Skannaus_20230825 (11)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5"/>
          <a:stretch/>
        </p:blipFill>
        <p:spPr bwMode="auto">
          <a:xfrm>
            <a:off x="243379" y="251520"/>
            <a:ext cx="6421983" cy="86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25336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Senioriupseerit\ESITELMIÄ JA ESITELMÖIJIÄ\Aimo Kiukas\OSA II\Muokatut\Skannaus_20230825 (1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0" y="539552"/>
            <a:ext cx="6513211" cy="82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16334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Senioriupseerit\ESITELMIÄ JA ESITELMÖIJIÄ\Aimo Kiukas\OSA II\Muokatut\Skannaus_20230825 (1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0" y="539552"/>
            <a:ext cx="6499521" cy="81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6316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D:\Senioriupseerit\ESITELMIÄ JA ESITELMÖIJIÄ\Aimo Kiukas\OSA II\Muokatut\Skannaus_20230825 (16)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1" b="1814"/>
          <a:stretch/>
        </p:blipFill>
        <p:spPr bwMode="auto">
          <a:xfrm>
            <a:off x="164034" y="179512"/>
            <a:ext cx="6683638" cy="84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09019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Senioriupseerit\ESITELMIÄ JA ESITELMÖIJIÄ\Aimo Kiukas\OSA II\Muokatut\Skannaus_20230825 (15)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00"/>
          <a:stretch/>
        </p:blipFill>
        <p:spPr bwMode="auto">
          <a:xfrm>
            <a:off x="404664" y="323528"/>
            <a:ext cx="6201521" cy="86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13079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0</Words>
  <Application>Microsoft Office PowerPoint</Application>
  <PresentationFormat>Näytössä katseltava diaesitys (4:3)</PresentationFormat>
  <Paragraphs>0</Paragraphs>
  <Slides>8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Office-teema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Omistaja</dc:creator>
  <cp:lastModifiedBy>Petri Ahola-Luttila</cp:lastModifiedBy>
  <cp:revision>2</cp:revision>
  <dcterms:created xsi:type="dcterms:W3CDTF">2023-08-25T17:25:18Z</dcterms:created>
  <dcterms:modified xsi:type="dcterms:W3CDTF">2023-10-07T12:58:06Z</dcterms:modified>
</cp:coreProperties>
</file>