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98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11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71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47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70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44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6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58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37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22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939D-4C26-4453-BB93-6AFCA773FCA1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4E5B-283F-4429-80BC-124EF7C352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6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27690"/>
              </p:ext>
            </p:extLst>
          </p:nvPr>
        </p:nvGraphicFramePr>
        <p:xfrm>
          <a:off x="118915" y="0"/>
          <a:ext cx="9025085" cy="67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sitys" r:id="rId2" imgW="4570378" imgH="3427533" progId="PowerPoint.Show.12">
                  <p:embed/>
                </p:oleObj>
              </mc:Choice>
              <mc:Fallback>
                <p:oleObj name="Esitys" r:id="rId2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915" y="0"/>
                        <a:ext cx="9025085" cy="67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88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enioriupseerit\Matkat\2024\Viron matka\Karttamateriaali\Skannaus_20240828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825414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7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enioriupseerit\Matkat\2024\Viron matka\Karttamateriaali\Skannaus_20240828_2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548035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enioriupseerit\Matkat\2024\Viron matka\Karttamateriaali\Skannaus_20240828_3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018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7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-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70615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i 1"/>
          <p:cNvSpPr>
            <a:spLocks noChangeAspect="1"/>
          </p:cNvSpPr>
          <p:nvPr/>
        </p:nvSpPr>
        <p:spPr>
          <a:xfrm>
            <a:off x="2753792" y="2978944"/>
            <a:ext cx="432000" cy="432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2818949" y="3010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1</a:t>
            </a:r>
          </a:p>
        </p:txBody>
      </p:sp>
      <p:sp>
        <p:nvSpPr>
          <p:cNvPr id="6" name="Ellipsi 5"/>
          <p:cNvSpPr>
            <a:spLocks noChangeAspect="1"/>
          </p:cNvSpPr>
          <p:nvPr/>
        </p:nvSpPr>
        <p:spPr>
          <a:xfrm>
            <a:off x="4427984" y="2978944"/>
            <a:ext cx="432000" cy="432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>
            <a:spLocks noChangeAspect="1"/>
          </p:cNvSpPr>
          <p:nvPr/>
        </p:nvSpPr>
        <p:spPr>
          <a:xfrm>
            <a:off x="5796136" y="3176656"/>
            <a:ext cx="432000" cy="432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4485673" y="299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2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61293" y="3207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3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11560" y="573325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MK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190331" y="332656"/>
            <a:ext cx="20828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1. Tornimäki</a:t>
            </a:r>
          </a:p>
          <a:p>
            <a:r>
              <a:rPr lang="fi-FI" dirty="0"/>
              <a:t>2.  </a:t>
            </a:r>
            <a:r>
              <a:rPr lang="fi-FI" dirty="0" err="1"/>
              <a:t>Krenatoorin</a:t>
            </a:r>
            <a:r>
              <a:rPr lang="fi-FI" dirty="0"/>
              <a:t> mäki</a:t>
            </a:r>
          </a:p>
          <a:p>
            <a:r>
              <a:rPr lang="fi-FI" dirty="0"/>
              <a:t>3. Lastenkodin mäki</a:t>
            </a:r>
          </a:p>
        </p:txBody>
      </p:sp>
    </p:spTree>
    <p:extLst>
      <p:ext uri="{BB962C8B-B14F-4D97-AF65-F5344CB8AC3E}">
        <p14:creationId xmlns:p14="http://schemas.microsoft.com/office/powerpoint/2010/main" val="148370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enioriupseerit\Matkat\2024\Viron matka\Karttamateriaali\Skannaus_20240828_4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839949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2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</Words>
  <Application>Microsoft Office PowerPoint</Application>
  <PresentationFormat>Näytössä katseltava diaesitys (4:3)</PresentationFormat>
  <Paragraphs>7</Paragraphs>
  <Slides>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Office-teema</vt:lpstr>
      <vt:lpstr>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Petri Ahola-Luttila</cp:lastModifiedBy>
  <cp:revision>9</cp:revision>
  <dcterms:created xsi:type="dcterms:W3CDTF">2024-08-28T12:02:02Z</dcterms:created>
  <dcterms:modified xsi:type="dcterms:W3CDTF">2024-09-16T09:13:25Z</dcterms:modified>
</cp:coreProperties>
</file>