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5019EF-7C71-E5BC-9308-3546526CF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B7027F3-8C50-0E29-B70F-5A63DDE97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EB86EE-5F3D-0AFB-6487-00AA8A7FD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02A7-4AAA-47E2-B9F5-D4197F0285F4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352AD5-8FB3-05F5-EA57-D664E57B8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7BBAB3B-10D3-FD3B-7CA5-A044A36E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CDB0-021F-4EAC-B1A4-7830D5080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A75A3C-BF73-AF7B-5EA6-F8565828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0E5506F-82FC-FB68-F818-E62694C72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732D9D2-3CC4-68A3-FD73-19D5552DB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02A7-4AAA-47E2-B9F5-D4197F0285F4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905565-FB6D-03A7-8E82-FA39C8720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EA12FFF-7FE2-6FB1-5A27-CC96AD886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CDB0-021F-4EAC-B1A4-7830D5080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38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22412D9-245D-5878-4330-C41A071FCD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4342741-391B-DB6D-954D-D91B40CB6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674A5F-3407-1E34-87B4-C291E02EB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02A7-4AAA-47E2-B9F5-D4197F0285F4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3E26EE7-55A9-892B-602E-5900BD2B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C7A4FE-025B-2FD4-9A33-CB2344B2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CDB0-021F-4EAC-B1A4-7830D5080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7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C3EE26-722A-6F73-E4E8-E2329E1FA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3E5BAF-0119-F6AF-2012-6F8DF5C5E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2DB3A70-BB95-7BCA-A8D2-A2EFA975E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02A7-4AAA-47E2-B9F5-D4197F0285F4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0C970E9-1F8D-A5BC-1475-03BF2959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7CCAD3F-3086-87C2-56ED-D530DFD6D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CDB0-021F-4EAC-B1A4-7830D5080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7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727A8F-8401-D493-3805-FB56DD50F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023A31D-DAB1-4B7F-60B4-9156AC10C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A137C2-1D11-AC33-803D-20DA14FFA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02A7-4AAA-47E2-B9F5-D4197F0285F4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1FFD2B-300E-D1E2-769D-D251BBE82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7FD490-0F05-06BE-27FD-C08FD9440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CDB0-021F-4EAC-B1A4-7830D5080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66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D99BC8-673C-D82A-5186-67CD4B70F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308E14-4F52-82E3-8F2A-A8643BFC2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40F7D36-53B3-8AC9-054E-8DF461938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2C2D5F9-F73C-B573-1C11-49CAAF8B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02A7-4AAA-47E2-B9F5-D4197F0285F4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F86D71E-862A-ECA2-B9FE-2D68E033F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12C25F9-B91D-C71B-5483-22599079E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CDB0-021F-4EAC-B1A4-7830D5080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3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83FA6E-1F1A-D0B5-5328-6C7EF7961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BB54513-83B3-4503-B816-5580282E7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7B72B11-6432-30F9-6027-3896EADC7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EFA481B-F213-07F4-D28B-37FAA4318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A69D057-A3A9-27BF-CF17-20EF7CE7B3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ECFF5DC-5721-DD0D-459A-A63A0713C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02A7-4AAA-47E2-B9F5-D4197F0285F4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DDEB898-7F19-5136-78B0-63EA6F276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B3A9852-F09C-2C33-E789-3130B2798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CDB0-021F-4EAC-B1A4-7830D5080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0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84E371-2E2A-4553-9E92-E9A6D8BA6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9B3E936-5FE8-F5DB-86A7-A8E81133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02A7-4AAA-47E2-B9F5-D4197F0285F4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ECDBCC5-99AD-0619-EA29-9C43CD00E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FAC76D6-786F-0089-65C4-BF3D57D4E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CDB0-021F-4EAC-B1A4-7830D5080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4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4B44650-4AD8-2C99-37F6-6869BC5D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02A7-4AAA-47E2-B9F5-D4197F0285F4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FD8936-AE86-0EC9-D21B-FD4458CFF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F122B52-02C5-0502-F0EF-62BCF63FC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CDB0-021F-4EAC-B1A4-7830D5080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9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84A7B0-D378-38FE-B245-94238D676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D111D7-325D-B5A3-38B1-CC895BD5E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2452970-081F-CB37-FE39-FB819BCA3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B3035FE-8C30-59AF-F4A8-A2DE4ADD1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02A7-4AAA-47E2-B9F5-D4197F0285F4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1A23B7B-0E1D-A34D-0356-99D5AC80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BF3AD47-1E5D-18C9-AF28-90A1D86D9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CDB0-021F-4EAC-B1A4-7830D5080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0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507793-D9F9-0E78-8D57-2E7DDF811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5B73F7A-E679-E8C3-2DA3-69575CE9E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9876385-4333-D296-F1F1-590075E14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0E6A7FF-4AF3-6BE5-E9BA-501C36E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02A7-4AAA-47E2-B9F5-D4197F0285F4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CB8B41F-7C5E-E9C6-66EB-0D62F10D4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4D586EE-E9D8-0F4F-030A-96199D997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CDB0-021F-4EAC-B1A4-7830D5080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5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78885AE-E137-9AB0-D0C3-B06E09216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A92C4C9-6603-E54A-39F8-C58821DB8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9AD9EFF-3E66-25CF-D2A1-56580E1F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602A7-4AAA-47E2-B9F5-D4197F0285F4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0F5E73-09E2-5CA5-508B-5E4B311304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B0BC1A-DA23-DEFE-57B4-9598273E6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9CDB0-021F-4EAC-B1A4-7830D5080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3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287909E9-3FC8-6633-1422-D7CC7A8D9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5" y="323850"/>
            <a:ext cx="11144250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89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toiminnanjohtaja.vsrespiirit@gmail.com</dc:creator>
  <cp:lastModifiedBy>toiminnanjohtaja.vsrespiirit@gmail.com</cp:lastModifiedBy>
  <cp:revision>1</cp:revision>
  <dcterms:created xsi:type="dcterms:W3CDTF">2022-08-22T13:09:26Z</dcterms:created>
  <dcterms:modified xsi:type="dcterms:W3CDTF">2022-08-22T13:09:43Z</dcterms:modified>
</cp:coreProperties>
</file>