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46240-56C6-4415-91E1-6547481A5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1196DD9-587C-4BCB-AC50-5E3EE0F44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3251A2-2A5C-4BDA-AC28-125D35AED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92BD-63D3-4607-A797-6C868244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E328A978-4E23-4CFF-B074-F856A9A31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464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C96716-41BB-4B54-B3C7-8B0AEA8E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F4426B-C734-4FEF-B349-955CAFF22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A4DF16-61F5-47E9-B99F-1C643D33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5070AB3-FB95-4E7D-8E6F-6029FEC0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662637-8250-4B58-910C-C9BBF11F9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961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66FC6E0-CF0A-4F98-B0B2-7E93B0998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7B5CDB9-D510-4AA4-A74A-A6B131587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095118A-56A8-4C5A-BF45-FCF9AA18E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93CD0A-9556-4097-90FC-05EE6C39C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17DF9F37-9546-42F2-B83B-ACF1424B9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589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7E56C3-2F40-46CF-9697-D0DD7CCA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BF0D67-8E0D-4E4D-854A-BD49C966E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C75026-229B-43CB-978C-3CE31D50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BFF10-D83B-4B58-B5DC-C98F31EA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CF9F41-AAC9-415A-A046-11FF445DF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20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3BA3A9-C5ED-4EAF-816E-0F06B4DB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79AF7F5-B078-4DC6-9714-ED2BF6512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50CECC-265C-4CBD-8D34-4E86542D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B2867A-100F-4A08-8B73-D67705A2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8F2D7F-15A4-4BA4-A5C1-CF1A56B9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6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AC67E7-15C3-4E3D-A791-36C3B67D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812E1B-ED3A-4745-887E-427D27C932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6637CF5-7E56-4062-8833-4FED2516D1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2C88E2-D7F2-4E0A-BD6B-50B9269D7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9D88062-3D98-4648-ABCC-8549FF85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6A43E4-68F3-4053-A9BD-517FF156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075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81FA96-4356-45C3-8865-9522AD0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2830052-68C6-4407-B832-BD04391F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5AAA301-2243-483C-B783-70F1C1EAF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CCABD35-ACC8-41BA-8150-A38800A2C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86E64FE-E31C-4A89-A953-1E8C47313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029FA61-EB38-4504-81EB-6CC8F7367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34CE63F-F2A1-4800-B92A-1B1E1899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Alatunnisteen paikkamerkki 4">
            <a:extLst>
              <a:ext uri="{FF2B5EF4-FFF2-40B4-BE49-F238E27FC236}">
                <a16:creationId xmlns:a16="http://schemas.microsoft.com/office/drawing/2014/main" id="{7ED035EA-24CD-46CD-8ED9-22D6E8CFB2F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675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82D378-EE44-4480-9F92-F9436AA5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4822870-23C9-40DE-B409-772DE844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044C70-D77E-4E1E-A9E0-D3F70BEA4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BC654B9-D5E6-4B01-873E-03447E77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1334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5E946E0-ED41-407C-A155-DE346484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EAC065F-5EA5-4DC8-B16F-A1597B94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88F66400-380B-425F-965F-D29871634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705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13F58C-93B2-4B1A-B0C7-852E0373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8EA3DB-EA6C-4AC0-BC5C-61F06E961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D7587CE-3F89-4E84-8074-8107A2CF1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3E750E-7558-49C0-8D27-4FA80C50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17643CF-059E-4F14-872B-CCFBA806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C9A24FA-9218-4028-A9BC-8DDF8CEB5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52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9E6754-FEAB-4BC5-8216-F34A6F2F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DD2AAA6-2B6D-4D83-A237-4E3230FD8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470A113-66E9-448D-AA1F-FABC67979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F9A1E6-308B-4832-858C-1040B86F7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FD0-4AA1-4184-B20E-76CC9CC574CE}" type="datetimeFigureOut">
              <a:rPr lang="fi-FI" smtClean="0"/>
              <a:t>11.8.2022</a:t>
            </a:fld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AAA24D-5989-457C-BA7C-8942B86E5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230ED-5BEE-4C47-8A7F-2DA5FC54C7FD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0F910D5F-2259-4A67-96E6-882CECF9A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466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06B71027-429A-4C54-9A8C-7A68F10BB11B}"/>
              </a:ext>
            </a:extLst>
          </p:cNvPr>
          <p:cNvSpPr/>
          <p:nvPr userDrawn="1"/>
        </p:nvSpPr>
        <p:spPr>
          <a:xfrm>
            <a:off x="0" y="6254496"/>
            <a:ext cx="12192000" cy="603504"/>
          </a:xfrm>
          <a:prstGeom prst="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687B74E-65A3-4D46-8847-26B9905D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664" y="58610"/>
            <a:ext cx="9982200" cy="622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0D986D0-C028-4DA8-BE94-E5A95654B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464" y="932689"/>
            <a:ext cx="11582400" cy="5185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FAEABC-D6DF-4132-9A82-4B387AEF3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3" y="6356350"/>
            <a:ext cx="987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fld id="{A4C62FD0-4AA1-4184-B20E-76CC9CC574CE}" type="datetimeFigureOut">
              <a:rPr lang="fi-FI" smtClean="0"/>
              <a:pPr/>
              <a:t>11.8.2022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7DE993-CF05-4CDD-A259-428EFE672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4008" y="6356350"/>
            <a:ext cx="5273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fld id="{FDD230ED-5BEE-4C47-8A7F-2DA5FC54C7F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Vuokaaviosymboli: Sivujen välinen yhdysviiva 6">
            <a:extLst>
              <a:ext uri="{FF2B5EF4-FFF2-40B4-BE49-F238E27FC236}">
                <a16:creationId xmlns:a16="http://schemas.microsoft.com/office/drawing/2014/main" id="{C973C85B-A348-4159-8BDA-F16F0E0B623E}"/>
              </a:ext>
            </a:extLst>
          </p:cNvPr>
          <p:cNvSpPr/>
          <p:nvPr userDrawn="1"/>
        </p:nvSpPr>
        <p:spPr>
          <a:xfrm rot="16200000">
            <a:off x="516636" y="-516636"/>
            <a:ext cx="758952" cy="1792224"/>
          </a:xfrm>
          <a:prstGeom prst="flowChartOffpageConnector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Alatunnisteen paikkamerkki 4">
            <a:extLst>
              <a:ext uri="{FF2B5EF4-FFF2-40B4-BE49-F238E27FC236}">
                <a16:creationId xmlns:a16="http://schemas.microsoft.com/office/drawing/2014/main" id="{8D73FEC7-828F-466D-93C1-81B6E23AF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1704" y="6373685"/>
            <a:ext cx="9881616" cy="365125"/>
          </a:xfrm>
          <a:prstGeom prst="rect">
            <a:avLst/>
          </a:prstGeo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59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odoni MT Black" panose="02070A030806060202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6400E3-BEAC-47B4-8134-39542F34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Vuosikello huomionosoituksissa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id="{461A6B52-B53C-487A-923C-5F23D7A6E748}"/>
              </a:ext>
            </a:extLst>
          </p:cNvPr>
          <p:cNvSpPr/>
          <p:nvPr/>
        </p:nvSpPr>
        <p:spPr>
          <a:xfrm>
            <a:off x="3962400" y="1653309"/>
            <a:ext cx="3241964" cy="317730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A9F1F37-D660-4EA1-8C22-ADCE0BA92DA6}"/>
              </a:ext>
            </a:extLst>
          </p:cNvPr>
          <p:cNvSpPr txBox="1"/>
          <p:nvPr/>
        </p:nvSpPr>
        <p:spPr>
          <a:xfrm>
            <a:off x="4817018" y="1121114"/>
            <a:ext cx="155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Vuodenvaihde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D94B342-A352-4DFE-A188-82C32D8FDA6C}"/>
              </a:ext>
            </a:extLst>
          </p:cNvPr>
          <p:cNvSpPr txBox="1"/>
          <p:nvPr/>
        </p:nvSpPr>
        <p:spPr>
          <a:xfrm>
            <a:off x="7564837" y="2872631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1.4.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9AB1497-9AB7-40E3-BF73-7FABD70FEFB5}"/>
              </a:ext>
            </a:extLst>
          </p:cNvPr>
          <p:cNvSpPr txBox="1"/>
          <p:nvPr/>
        </p:nvSpPr>
        <p:spPr>
          <a:xfrm>
            <a:off x="5316320" y="5121686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1.7.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F03063D-475E-4DE8-BF57-FEFB0B6113A4}"/>
              </a:ext>
            </a:extLst>
          </p:cNvPr>
          <p:cNvSpPr txBox="1"/>
          <p:nvPr/>
        </p:nvSpPr>
        <p:spPr>
          <a:xfrm>
            <a:off x="2878535" y="2947116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1.10.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115FE27D-BC41-487E-8299-CE7AE5B060EF}"/>
              </a:ext>
            </a:extLst>
          </p:cNvPr>
          <p:cNvSpPr txBox="1"/>
          <p:nvPr/>
        </p:nvSpPr>
        <p:spPr>
          <a:xfrm>
            <a:off x="4777904" y="2826464"/>
            <a:ext cx="1636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/>
              <a:t>Vuosi XXXX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F7B9D742-C68D-4019-9676-119B6EE69C72}"/>
              </a:ext>
            </a:extLst>
          </p:cNvPr>
          <p:cNvSpPr txBox="1"/>
          <p:nvPr/>
        </p:nvSpPr>
        <p:spPr>
          <a:xfrm>
            <a:off x="6477105" y="4712026"/>
            <a:ext cx="540533" cy="369332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"/>
                  <a:lumOff val="95000"/>
                </a:schemeClr>
              </a:gs>
              <a:gs pos="29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i-FI" b="1" dirty="0"/>
              <a:t>4.6.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4507CE05-C780-4DE7-BAAF-E7524DBF447D}"/>
              </a:ext>
            </a:extLst>
          </p:cNvPr>
          <p:cNvSpPr txBox="1"/>
          <p:nvPr/>
        </p:nvSpPr>
        <p:spPr>
          <a:xfrm>
            <a:off x="4127769" y="1407502"/>
            <a:ext cx="657552" cy="369332"/>
          </a:xfrm>
          <a:prstGeom prst="rect">
            <a:avLst/>
          </a:prstGeom>
          <a:gradFill flip="none" rotWithShape="1">
            <a:gsLst>
              <a:gs pos="56000">
                <a:schemeClr val="accent1">
                  <a:lumMod val="5000"/>
                  <a:lumOff val="95000"/>
                </a:schemeClr>
              </a:gs>
              <a:gs pos="29000">
                <a:srgbClr val="0070C0"/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i-FI" b="1" dirty="0"/>
              <a:t>6.12.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D84BA942-1B5F-4218-91B1-C81DB52B45F2}"/>
              </a:ext>
            </a:extLst>
          </p:cNvPr>
          <p:cNvSpPr txBox="1"/>
          <p:nvPr/>
        </p:nvSpPr>
        <p:spPr>
          <a:xfrm>
            <a:off x="6874764" y="752298"/>
            <a:ext cx="253974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Valtiolliset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31.1. mennessä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id="{8E39870A-D091-4444-A8F4-977BE26E02D0}"/>
              </a:ext>
            </a:extLst>
          </p:cNvPr>
          <p:cNvSpPr txBox="1"/>
          <p:nvPr/>
        </p:nvSpPr>
        <p:spPr>
          <a:xfrm>
            <a:off x="7236061" y="1335417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Valtiolliset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Reserviupseeriliitossa</a:t>
            </a:r>
            <a:r>
              <a:rPr lang="fi-FI" sz="1200" b="1" dirty="0"/>
              <a:t> 15.2. mennessä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94E8AD36-B0C9-4DB5-86AD-2F4A4F2D9AC5}"/>
              </a:ext>
            </a:extLst>
          </p:cNvPr>
          <p:cNvSpPr txBox="1"/>
          <p:nvPr/>
        </p:nvSpPr>
        <p:spPr>
          <a:xfrm>
            <a:off x="8252314" y="1913955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Kultaiset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Reserviupseeriliitossa</a:t>
            </a:r>
            <a:r>
              <a:rPr lang="fi-FI" sz="1200" b="1" dirty="0"/>
              <a:t> 15.2. mennessä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6ADA8C71-C27E-40CD-83E3-D7725CBDC543}"/>
              </a:ext>
            </a:extLst>
          </p:cNvPr>
          <p:cNvSpPr txBox="1"/>
          <p:nvPr/>
        </p:nvSpPr>
        <p:spPr>
          <a:xfrm>
            <a:off x="7738478" y="5204691"/>
            <a:ext cx="261122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Kultaiset ja hopeiset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31.5. mennessä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1A18E5C0-BC28-4D23-8340-6BCF82D24FF3}"/>
              </a:ext>
            </a:extLst>
          </p:cNvPr>
          <p:cNvSpPr txBox="1"/>
          <p:nvPr/>
        </p:nvSpPr>
        <p:spPr>
          <a:xfrm>
            <a:off x="8689467" y="2498532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Vapaudenristin ritarikunnan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PE HENKOS </a:t>
            </a:r>
            <a:r>
              <a:rPr lang="fi-FI" sz="1200" b="1" dirty="0"/>
              <a:t>1.3. mennessä 4.6. koskien</a:t>
            </a:r>
          </a:p>
        </p:txBody>
      </p: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id="{321AAFFF-5B6D-47D7-A6AC-AB5592062A1B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6218374" y="983131"/>
            <a:ext cx="656390" cy="77091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>
            <a:extLst>
              <a:ext uri="{FF2B5EF4-FFF2-40B4-BE49-F238E27FC236}">
                <a16:creationId xmlns:a16="http://schemas.microsoft.com/office/drawing/2014/main" id="{A272266A-B47F-43CD-98C1-120E56492F0E}"/>
              </a:ext>
            </a:extLst>
          </p:cNvPr>
          <p:cNvCxnSpPr>
            <a:cxnSpLocks/>
            <a:stCxn id="17" idx="1"/>
            <a:endCxn id="3" idx="7"/>
          </p:cNvCxnSpPr>
          <p:nvPr/>
        </p:nvCxnSpPr>
        <p:spPr>
          <a:xfrm flipH="1">
            <a:off x="6729589" y="1566250"/>
            <a:ext cx="506472" cy="5523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id="{22EBA550-152C-47F5-8E43-7D9FEFD924D7}"/>
              </a:ext>
            </a:extLst>
          </p:cNvPr>
          <p:cNvCxnSpPr>
            <a:cxnSpLocks/>
            <a:stCxn id="18" idx="1"/>
            <a:endCxn id="3" idx="7"/>
          </p:cNvCxnSpPr>
          <p:nvPr/>
        </p:nvCxnSpPr>
        <p:spPr>
          <a:xfrm flipH="1" flipV="1">
            <a:off x="6729589" y="2118615"/>
            <a:ext cx="1522725" cy="2617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id="{73789592-0179-4558-BC43-5F19754611D0}"/>
              </a:ext>
            </a:extLst>
          </p:cNvPr>
          <p:cNvCxnSpPr>
            <a:cxnSpLocks/>
            <a:stCxn id="19" idx="1"/>
            <a:endCxn id="3" idx="5"/>
          </p:cNvCxnSpPr>
          <p:nvPr/>
        </p:nvCxnSpPr>
        <p:spPr>
          <a:xfrm flipH="1" flipV="1">
            <a:off x="6729589" y="4365312"/>
            <a:ext cx="1008889" cy="107021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yhdysviiva 34">
            <a:extLst>
              <a:ext uri="{FF2B5EF4-FFF2-40B4-BE49-F238E27FC236}">
                <a16:creationId xmlns:a16="http://schemas.microsoft.com/office/drawing/2014/main" id="{8B5903EC-AAF7-42CD-84B8-02AF9D0415F0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054950" y="2646268"/>
            <a:ext cx="1634517" cy="1754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iruutu 37">
            <a:extLst>
              <a:ext uri="{FF2B5EF4-FFF2-40B4-BE49-F238E27FC236}">
                <a16:creationId xmlns:a16="http://schemas.microsoft.com/office/drawing/2014/main" id="{98C08C2F-1733-40C9-8C6F-83B32B3A507B}"/>
              </a:ext>
            </a:extLst>
          </p:cNvPr>
          <p:cNvSpPr txBox="1"/>
          <p:nvPr/>
        </p:nvSpPr>
        <p:spPr>
          <a:xfrm>
            <a:off x="8618983" y="3317128"/>
            <a:ext cx="27521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Upseeriylennysesitykset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1.3. mennessä 4.6. osalta</a:t>
            </a:r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CDE39C60-94F7-42E7-81A5-A87E104637E3}"/>
              </a:ext>
            </a:extLst>
          </p:cNvPr>
          <p:cNvSpPr txBox="1"/>
          <p:nvPr/>
        </p:nvSpPr>
        <p:spPr>
          <a:xfrm>
            <a:off x="497850" y="1212801"/>
            <a:ext cx="249247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Sotilasansiomitaliesitykset </a:t>
            </a:r>
            <a:r>
              <a:rPr lang="fi-FI" sz="1200" b="1" u="sng" dirty="0">
                <a:solidFill>
                  <a:srgbClr val="FF0000"/>
                </a:solidFill>
              </a:rPr>
              <a:t>Liitoissa</a:t>
            </a:r>
            <a:r>
              <a:rPr lang="fi-FI" sz="1200" b="1" dirty="0"/>
              <a:t> 30.11. mennessä 4.6. osalta</a:t>
            </a:r>
          </a:p>
        </p:txBody>
      </p:sp>
      <p:sp>
        <p:nvSpPr>
          <p:cNvPr id="40" name="Tekstiruutu 39">
            <a:extLst>
              <a:ext uri="{FF2B5EF4-FFF2-40B4-BE49-F238E27FC236}">
                <a16:creationId xmlns:a16="http://schemas.microsoft.com/office/drawing/2014/main" id="{952457BF-8AA4-4701-BE05-D070DDFD9ACE}"/>
              </a:ext>
            </a:extLst>
          </p:cNvPr>
          <p:cNvSpPr txBox="1"/>
          <p:nvPr/>
        </p:nvSpPr>
        <p:spPr>
          <a:xfrm>
            <a:off x="862157" y="4591980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Vapaudenristin ritarikunnan huomionosoitusesitykset </a:t>
            </a:r>
            <a:r>
              <a:rPr lang="fi-FI" sz="1200" b="1" u="sng" dirty="0">
                <a:solidFill>
                  <a:srgbClr val="FF0000"/>
                </a:solidFill>
              </a:rPr>
              <a:t>PE HENKOS </a:t>
            </a:r>
            <a:r>
              <a:rPr lang="fi-FI" sz="1200" b="1" dirty="0"/>
              <a:t>1.9. mennessä 6.12. koskien</a:t>
            </a:r>
          </a:p>
        </p:txBody>
      </p:sp>
      <p:sp>
        <p:nvSpPr>
          <p:cNvPr id="48" name="Tekstiruutu 47">
            <a:extLst>
              <a:ext uri="{FF2B5EF4-FFF2-40B4-BE49-F238E27FC236}">
                <a16:creationId xmlns:a16="http://schemas.microsoft.com/office/drawing/2014/main" id="{520B74B9-01B1-487A-BBC0-FFCF69739821}"/>
              </a:ext>
            </a:extLst>
          </p:cNvPr>
          <p:cNvSpPr txBox="1"/>
          <p:nvPr/>
        </p:nvSpPr>
        <p:spPr>
          <a:xfrm>
            <a:off x="221530" y="1799023"/>
            <a:ext cx="304510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Aliupseeri ja miehistöylennysesitykset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1.10. mennessä 6.12. osalta</a:t>
            </a:r>
          </a:p>
        </p:txBody>
      </p:sp>
      <p:sp>
        <p:nvSpPr>
          <p:cNvPr id="49" name="Tekstiruutu 48">
            <a:extLst>
              <a:ext uri="{FF2B5EF4-FFF2-40B4-BE49-F238E27FC236}">
                <a16:creationId xmlns:a16="http://schemas.microsoft.com/office/drawing/2014/main" id="{831CA0A2-D908-4DD6-93F0-1214BC9D73E9}"/>
              </a:ext>
            </a:extLst>
          </p:cNvPr>
          <p:cNvSpPr txBox="1"/>
          <p:nvPr/>
        </p:nvSpPr>
        <p:spPr>
          <a:xfrm>
            <a:off x="8252314" y="4608995"/>
            <a:ext cx="2946299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Aliupseeri ja miehistöylennysesitykset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1.4. mennessä 4.6. osalta</a:t>
            </a:r>
          </a:p>
        </p:txBody>
      </p:sp>
      <p:sp>
        <p:nvSpPr>
          <p:cNvPr id="50" name="Tekstiruutu 49">
            <a:extLst>
              <a:ext uri="{FF2B5EF4-FFF2-40B4-BE49-F238E27FC236}">
                <a16:creationId xmlns:a16="http://schemas.microsoft.com/office/drawing/2014/main" id="{6A9540ED-51AD-448E-AC7D-1A2D9415F5AE}"/>
              </a:ext>
            </a:extLst>
          </p:cNvPr>
          <p:cNvSpPr txBox="1"/>
          <p:nvPr/>
        </p:nvSpPr>
        <p:spPr>
          <a:xfrm>
            <a:off x="992419" y="5494987"/>
            <a:ext cx="27521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Upseeriylennysesitykset </a:t>
            </a:r>
            <a:r>
              <a:rPr lang="fi-FI" sz="1200" b="1" u="sng" dirty="0">
                <a:solidFill>
                  <a:srgbClr val="FF0000"/>
                </a:solidFill>
              </a:rPr>
              <a:t>aluetoimistossa</a:t>
            </a:r>
            <a:r>
              <a:rPr lang="fi-FI" sz="1200" b="1" dirty="0"/>
              <a:t> 1.9. mennessä 6.12. osalta</a:t>
            </a:r>
          </a:p>
        </p:txBody>
      </p:sp>
      <p:cxnSp>
        <p:nvCxnSpPr>
          <p:cNvPr id="51" name="Suora yhdysviiva 50">
            <a:extLst>
              <a:ext uri="{FF2B5EF4-FFF2-40B4-BE49-F238E27FC236}">
                <a16:creationId xmlns:a16="http://schemas.microsoft.com/office/drawing/2014/main" id="{4F525609-146D-4B42-8704-8B8BE46920CC}"/>
              </a:ext>
            </a:extLst>
          </p:cNvPr>
          <p:cNvCxnSpPr>
            <a:cxnSpLocks/>
            <a:endCxn id="50" idx="3"/>
          </p:cNvCxnSpPr>
          <p:nvPr/>
        </p:nvCxnSpPr>
        <p:spPr>
          <a:xfrm flipH="1">
            <a:off x="3744610" y="3962741"/>
            <a:ext cx="391538" cy="176307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yhdysviiva 53">
            <a:extLst>
              <a:ext uri="{FF2B5EF4-FFF2-40B4-BE49-F238E27FC236}">
                <a16:creationId xmlns:a16="http://schemas.microsoft.com/office/drawing/2014/main" id="{B2AC0A73-1B81-4A53-BF77-BE425DD2E92C}"/>
              </a:ext>
            </a:extLst>
          </p:cNvPr>
          <p:cNvCxnSpPr>
            <a:cxnSpLocks/>
            <a:endCxn id="40" idx="3"/>
          </p:cNvCxnSpPr>
          <p:nvPr/>
        </p:nvCxnSpPr>
        <p:spPr>
          <a:xfrm flipH="1">
            <a:off x="3473381" y="3948688"/>
            <a:ext cx="662767" cy="96645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yhdysviiva 56">
            <a:extLst>
              <a:ext uri="{FF2B5EF4-FFF2-40B4-BE49-F238E27FC236}">
                <a16:creationId xmlns:a16="http://schemas.microsoft.com/office/drawing/2014/main" id="{DFAC25EF-EA44-43C2-83FA-62A74AE34CF9}"/>
              </a:ext>
            </a:extLst>
          </p:cNvPr>
          <p:cNvCxnSpPr>
            <a:cxnSpLocks/>
            <a:stCxn id="3" idx="2"/>
            <a:endCxn id="48" idx="3"/>
          </p:cNvCxnSpPr>
          <p:nvPr/>
        </p:nvCxnSpPr>
        <p:spPr>
          <a:xfrm flipH="1" flipV="1">
            <a:off x="3266639" y="2029856"/>
            <a:ext cx="695761" cy="12121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uora yhdysviiva 59">
            <a:extLst>
              <a:ext uri="{FF2B5EF4-FFF2-40B4-BE49-F238E27FC236}">
                <a16:creationId xmlns:a16="http://schemas.microsoft.com/office/drawing/2014/main" id="{CC9DE53D-84F9-40ED-9B51-CF195E6B2D21}"/>
              </a:ext>
            </a:extLst>
          </p:cNvPr>
          <p:cNvCxnSpPr>
            <a:cxnSpLocks/>
            <a:stCxn id="3" idx="1"/>
            <a:endCxn id="39" idx="3"/>
          </p:cNvCxnSpPr>
          <p:nvPr/>
        </p:nvCxnSpPr>
        <p:spPr>
          <a:xfrm flipH="1" flipV="1">
            <a:off x="2990320" y="1443634"/>
            <a:ext cx="1446855" cy="67498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iruutu 73">
            <a:extLst>
              <a:ext uri="{FF2B5EF4-FFF2-40B4-BE49-F238E27FC236}">
                <a16:creationId xmlns:a16="http://schemas.microsoft.com/office/drawing/2014/main" id="{7ADAFF59-86FD-48D3-81AC-D822C6F87116}"/>
              </a:ext>
            </a:extLst>
          </p:cNvPr>
          <p:cNvSpPr txBox="1"/>
          <p:nvPr/>
        </p:nvSpPr>
        <p:spPr>
          <a:xfrm>
            <a:off x="157591" y="3166263"/>
            <a:ext cx="246149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/>
              <a:t>Vuoden reserviläinen ja vuoden malliyhdistysesitykset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Reserviläisliitossa</a:t>
            </a:r>
            <a:r>
              <a:rPr lang="fi-FI" sz="1200" b="1" dirty="0"/>
              <a:t> 30.9. mennessä</a:t>
            </a:r>
          </a:p>
        </p:txBody>
      </p:sp>
      <p:cxnSp>
        <p:nvCxnSpPr>
          <p:cNvPr id="75" name="Suora yhdysviiva 74">
            <a:extLst>
              <a:ext uri="{FF2B5EF4-FFF2-40B4-BE49-F238E27FC236}">
                <a16:creationId xmlns:a16="http://schemas.microsoft.com/office/drawing/2014/main" id="{D934D4EE-BED6-487D-9DF7-9AFD8B34189F}"/>
              </a:ext>
            </a:extLst>
          </p:cNvPr>
          <p:cNvCxnSpPr>
            <a:cxnSpLocks/>
            <a:stCxn id="3" idx="2"/>
            <a:endCxn id="74" idx="3"/>
          </p:cNvCxnSpPr>
          <p:nvPr/>
        </p:nvCxnSpPr>
        <p:spPr>
          <a:xfrm flipH="1">
            <a:off x="2619090" y="3241964"/>
            <a:ext cx="1343310" cy="2474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kstiruutu 77">
            <a:extLst>
              <a:ext uri="{FF2B5EF4-FFF2-40B4-BE49-F238E27FC236}">
                <a16:creationId xmlns:a16="http://schemas.microsoft.com/office/drawing/2014/main" id="{B46CC489-3A37-4F78-905B-C439B0F1DD4A}"/>
              </a:ext>
            </a:extLst>
          </p:cNvPr>
          <p:cNvSpPr txBox="1"/>
          <p:nvPr/>
        </p:nvSpPr>
        <p:spPr>
          <a:xfrm>
            <a:off x="3935345" y="6000979"/>
            <a:ext cx="261122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u="sng" dirty="0">
                <a:solidFill>
                  <a:srgbClr val="FF0000"/>
                </a:solidFill>
              </a:rPr>
              <a:t>Reserviläisliiton</a:t>
            </a:r>
            <a:r>
              <a:rPr lang="fi-FI" sz="1200" b="1" dirty="0"/>
              <a:t> pronssiset ansiomitaliesitykset liitossa kuukautta ennen liittohallituksen kokousta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608CD42-459F-4BBA-97DC-3629A923E0D3}"/>
              </a:ext>
            </a:extLst>
          </p:cNvPr>
          <p:cNvSpPr txBox="1"/>
          <p:nvPr/>
        </p:nvSpPr>
        <p:spPr>
          <a:xfrm>
            <a:off x="6779165" y="6000979"/>
            <a:ext cx="294629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u="sng" dirty="0">
                <a:solidFill>
                  <a:srgbClr val="FF0000"/>
                </a:solidFill>
              </a:rPr>
              <a:t>Reserviupseeriliiton</a:t>
            </a:r>
            <a:r>
              <a:rPr lang="fi-FI" sz="1200" b="1" dirty="0"/>
              <a:t> hopeisen ja pronssiset ansiomitaliesitykset liitossa kuukautta ennen liittohallituksen kokousta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4E14E5A0-E715-4F2E-95AD-E493B181363B}"/>
              </a:ext>
            </a:extLst>
          </p:cNvPr>
          <p:cNvSpPr txBox="1"/>
          <p:nvPr/>
        </p:nvSpPr>
        <p:spPr>
          <a:xfrm>
            <a:off x="8484002" y="3954615"/>
            <a:ext cx="33818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err="1"/>
              <a:t>RESUL:n</a:t>
            </a:r>
            <a:r>
              <a:rPr lang="fi-FI" sz="1200" b="1" dirty="0"/>
              <a:t>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Reserviläisurheiluliitossa</a:t>
            </a:r>
            <a:r>
              <a:rPr lang="fi-FI" sz="1200" b="1" dirty="0"/>
              <a:t> 31.3. mennessä 4.6. osalta</a:t>
            </a:r>
          </a:p>
        </p:txBody>
      </p: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0E44BFB5-8BB2-4BD6-AB68-2580A5FE3606}"/>
              </a:ext>
            </a:extLst>
          </p:cNvPr>
          <p:cNvCxnSpPr>
            <a:cxnSpLocks/>
            <a:stCxn id="49" idx="1"/>
            <a:endCxn id="3" idx="6"/>
          </p:cNvCxnSpPr>
          <p:nvPr/>
        </p:nvCxnSpPr>
        <p:spPr>
          <a:xfrm flipH="1" flipV="1">
            <a:off x="7204364" y="3241964"/>
            <a:ext cx="1047950" cy="15978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uora yhdysviiva 42">
            <a:extLst>
              <a:ext uri="{FF2B5EF4-FFF2-40B4-BE49-F238E27FC236}">
                <a16:creationId xmlns:a16="http://schemas.microsoft.com/office/drawing/2014/main" id="{BAC2BD3D-1120-42B9-A2C0-A840B752B5A8}"/>
              </a:ext>
            </a:extLst>
          </p:cNvPr>
          <p:cNvCxnSpPr>
            <a:cxnSpLocks/>
            <a:stCxn id="41" idx="1"/>
            <a:endCxn id="3" idx="6"/>
          </p:cNvCxnSpPr>
          <p:nvPr/>
        </p:nvCxnSpPr>
        <p:spPr>
          <a:xfrm flipH="1" flipV="1">
            <a:off x="7204364" y="3241964"/>
            <a:ext cx="1279638" cy="94348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yhdysviiva 57">
            <a:extLst>
              <a:ext uri="{FF2B5EF4-FFF2-40B4-BE49-F238E27FC236}">
                <a16:creationId xmlns:a16="http://schemas.microsoft.com/office/drawing/2014/main" id="{F39B0012-E82C-4238-8AA7-AE1BC5C15DA9}"/>
              </a:ext>
            </a:extLst>
          </p:cNvPr>
          <p:cNvCxnSpPr>
            <a:cxnSpLocks/>
            <a:stCxn id="38" idx="1"/>
          </p:cNvCxnSpPr>
          <p:nvPr/>
        </p:nvCxnSpPr>
        <p:spPr>
          <a:xfrm flipH="1" flipV="1">
            <a:off x="7069383" y="2655544"/>
            <a:ext cx="1549600" cy="89241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kstiruutu 69">
            <a:extLst>
              <a:ext uri="{FF2B5EF4-FFF2-40B4-BE49-F238E27FC236}">
                <a16:creationId xmlns:a16="http://schemas.microsoft.com/office/drawing/2014/main" id="{A1B8CD5B-EF22-43D5-9F68-F9A722C58352}"/>
              </a:ext>
            </a:extLst>
          </p:cNvPr>
          <p:cNvSpPr txBox="1"/>
          <p:nvPr/>
        </p:nvSpPr>
        <p:spPr>
          <a:xfrm>
            <a:off x="67854" y="3986492"/>
            <a:ext cx="338186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fi-FI" sz="1200" b="1" dirty="0" err="1"/>
              <a:t>RESUL:n</a:t>
            </a:r>
            <a:r>
              <a:rPr lang="fi-FI" sz="1200" b="1" dirty="0"/>
              <a:t> mitaliesitykset </a:t>
            </a:r>
            <a:r>
              <a:rPr lang="fi-FI" sz="1200" b="1" u="sng" dirty="0">
                <a:solidFill>
                  <a:srgbClr val="FF0000"/>
                </a:solidFill>
              </a:rPr>
              <a:t>Reserviläisurheiluliitossa</a:t>
            </a:r>
            <a:r>
              <a:rPr lang="fi-FI" sz="1200" b="1" dirty="0"/>
              <a:t> 30.9. mennessä 6.12. osalta</a:t>
            </a:r>
          </a:p>
        </p:txBody>
      </p:sp>
      <p:cxnSp>
        <p:nvCxnSpPr>
          <p:cNvPr id="71" name="Suora yhdysviiva 70">
            <a:extLst>
              <a:ext uri="{FF2B5EF4-FFF2-40B4-BE49-F238E27FC236}">
                <a16:creationId xmlns:a16="http://schemas.microsoft.com/office/drawing/2014/main" id="{9FE67FFC-A3B6-4567-A08E-078627D2A397}"/>
              </a:ext>
            </a:extLst>
          </p:cNvPr>
          <p:cNvCxnSpPr>
            <a:cxnSpLocks/>
            <a:stCxn id="3" idx="2"/>
            <a:endCxn id="70" idx="3"/>
          </p:cNvCxnSpPr>
          <p:nvPr/>
        </p:nvCxnSpPr>
        <p:spPr>
          <a:xfrm flipH="1">
            <a:off x="3449716" y="3241964"/>
            <a:ext cx="512684" cy="9753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704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a pohja" id="{4AACA18E-30B9-47E6-9FE5-B96F8B6CA33F}" vid="{295A89E8-9940-4017-A7D4-93D4D6DBAF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Oma pohja</Template>
  <TotalTime>5699</TotalTime>
  <Words>156</Words>
  <Application>Microsoft Office PowerPoint</Application>
  <PresentationFormat>Laajakuva</PresentationFormat>
  <Paragraphs>24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Bodoni MT Black</vt:lpstr>
      <vt:lpstr>Calibri</vt:lpstr>
      <vt:lpstr>Office-teema</vt:lpstr>
      <vt:lpstr>Vuosikello huomionosoituksissa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Lindeman</dc:creator>
  <cp:lastModifiedBy>toiminnanjohtaja.vsrespiirit@gmail.com</cp:lastModifiedBy>
  <cp:revision>5</cp:revision>
  <dcterms:created xsi:type="dcterms:W3CDTF">2022-03-04T13:45:27Z</dcterms:created>
  <dcterms:modified xsi:type="dcterms:W3CDTF">2022-08-11T06:39:28Z</dcterms:modified>
</cp:coreProperties>
</file>