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8646240-56C6-4415-91E1-6547481A56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F1196DD9-587C-4BCB-AC50-5E3EE0F446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03251A2-2A5C-4BDA-AC28-125D35AEDE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62FD0-4AA1-4184-B20E-76CC9CC574CE}" type="datetimeFigureOut">
              <a:rPr lang="fi-FI" smtClean="0"/>
              <a:t>11.8.2022</a:t>
            </a:fld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1FF492BD-63D3-4607-A797-6C8682445A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230ED-5BEE-4C47-8A7F-2DA5FC54C7FD}" type="slidenum">
              <a:rPr lang="fi-FI" smtClean="0"/>
              <a:t>‹#›</a:t>
            </a:fld>
            <a:endParaRPr lang="fi-FI"/>
          </a:p>
        </p:txBody>
      </p:sp>
      <p:sp>
        <p:nvSpPr>
          <p:cNvPr id="11" name="Alatunnisteen paikkamerkki 4">
            <a:extLst>
              <a:ext uri="{FF2B5EF4-FFF2-40B4-BE49-F238E27FC236}">
                <a16:creationId xmlns:a16="http://schemas.microsoft.com/office/drawing/2014/main" id="{E328A978-4E23-4CFF-B074-F856A9A31B2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441704" y="6373685"/>
            <a:ext cx="9881616" cy="365125"/>
          </a:xfrm>
          <a:prstGeom prst="rect">
            <a:avLst/>
          </a:prstGeom>
        </p:spPr>
        <p:txBody>
          <a:bodyPr/>
          <a:lstStyle>
            <a:lvl1pPr algn="ctr">
              <a:defRPr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doni MT Black" panose="02070A03080606020203" pitchFamily="18" charset="0"/>
              </a:defRPr>
            </a:lvl1pPr>
          </a:lstStyle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534648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0C96716-41BB-4B54-B3C7-8B0AEA8E43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05F4426B-C734-4FEF-B349-955CAFF223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5CA4DF16-61F5-47E9-B99F-1C643D33E1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62FD0-4AA1-4184-B20E-76CC9CC574CE}" type="datetimeFigureOut">
              <a:rPr lang="fi-FI" smtClean="0"/>
              <a:t>11.8.2022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95070AB3-FB95-4E7D-8E6F-6029FEC0CF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441704" y="6373685"/>
            <a:ext cx="9881616" cy="365125"/>
          </a:xfrm>
          <a:prstGeom prst="rect">
            <a:avLst/>
          </a:prstGeom>
        </p:spPr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D3662637-8250-4B58-910C-C9BBF11F90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230ED-5BEE-4C47-8A7F-2DA5FC54C7F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596136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666FC6E0-CF0A-4F98-B0B2-7E93B0998C8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67B5CDB9-D510-4AA4-A74A-A6B131587E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D095118A-56A8-4C5A-BF45-FCF9AA18E5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62FD0-4AA1-4184-B20E-76CC9CC574CE}" type="datetimeFigureOut">
              <a:rPr lang="fi-FI" smtClean="0"/>
              <a:t>11.8.2022</a:t>
            </a:fld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A93CD0A-9556-4097-90FC-05EE6C39C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230ED-5BEE-4C47-8A7F-2DA5FC54C7FD}" type="slidenum">
              <a:rPr lang="fi-FI" smtClean="0"/>
              <a:t>‹#›</a:t>
            </a:fld>
            <a:endParaRPr lang="fi-FI"/>
          </a:p>
        </p:txBody>
      </p:sp>
      <p:sp>
        <p:nvSpPr>
          <p:cNvPr id="10" name="Alatunnisteen paikkamerkki 4">
            <a:extLst>
              <a:ext uri="{FF2B5EF4-FFF2-40B4-BE49-F238E27FC236}">
                <a16:creationId xmlns:a16="http://schemas.microsoft.com/office/drawing/2014/main" id="{17DF9F37-9546-42F2-B83B-ACF1424B9DF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441704" y="6373685"/>
            <a:ext cx="9881616" cy="365125"/>
          </a:xfrm>
          <a:prstGeom prst="rect">
            <a:avLst/>
          </a:prstGeom>
        </p:spPr>
        <p:txBody>
          <a:bodyPr/>
          <a:lstStyle>
            <a:lvl1pPr algn="ctr">
              <a:defRPr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doni MT Black" panose="02070A03080606020203" pitchFamily="18" charset="0"/>
              </a:defRPr>
            </a:lvl1pPr>
          </a:lstStyle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1558923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87E56C3-2F40-46CF-9697-D0DD7CCA1D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2BF0D67-8E0D-4E4D-854A-BD49C966E9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02C75026-229B-43CB-978C-3CE31D50DE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62FD0-4AA1-4184-B20E-76CC9CC574CE}" type="datetimeFigureOut">
              <a:rPr lang="fi-FI" smtClean="0"/>
              <a:t>11.8.2022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87BBFF10-D83B-4B58-B5DC-C98F31EA18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441704" y="6373685"/>
            <a:ext cx="9881616" cy="365125"/>
          </a:xfrm>
          <a:prstGeom prst="rect">
            <a:avLst/>
          </a:prstGeom>
        </p:spPr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E6CF9F41-AAC9-415A-A046-11FF445DF5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230ED-5BEE-4C47-8A7F-2DA5FC54C7F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39202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C3BA3A9-C5ED-4EAF-816E-0F06B4DB58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679AF7F5-B078-4DC6-9714-ED2BF65127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CE50CECC-265C-4CBD-8D34-4E86542DD3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62FD0-4AA1-4184-B20E-76CC9CC574CE}" type="datetimeFigureOut">
              <a:rPr lang="fi-FI" smtClean="0"/>
              <a:t>11.8.2022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2CB2867A-100F-4A08-8B73-D67705A2CA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441704" y="6373685"/>
            <a:ext cx="9881616" cy="365125"/>
          </a:xfrm>
          <a:prstGeom prst="rect">
            <a:avLst/>
          </a:prstGeom>
        </p:spPr>
        <p:txBody>
          <a:bodyPr/>
          <a:lstStyle/>
          <a:p>
            <a:endParaRPr lang="fi-FI" dirty="0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BF8F2D7F-15A4-4BA4-A5C1-CF1A56B97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230ED-5BEE-4C47-8A7F-2DA5FC54C7F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52691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EAC67E7-15C3-4E3D-A791-36C3B67DD4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C812E1B-ED3A-4745-887E-427D27C9327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B6637CF5-7E56-4062-8833-4FED2516D1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5F2C88E2-D7F2-4E0A-BD6B-50B9269D77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62FD0-4AA1-4184-B20E-76CC9CC574CE}" type="datetimeFigureOut">
              <a:rPr lang="fi-FI" smtClean="0"/>
              <a:t>11.8.2022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19D88062-3D98-4648-ABCC-8549FF8532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441704" y="6373685"/>
            <a:ext cx="9881616" cy="365125"/>
          </a:xfrm>
          <a:prstGeom prst="rect">
            <a:avLst/>
          </a:prstGeom>
        </p:spPr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596A43E4-68F3-4053-A9BD-517FF15686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230ED-5BEE-4C47-8A7F-2DA5FC54C7F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307566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981FA96-4356-45C3-8865-9522AD0AAB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A2830052-68C6-4407-B832-BD04391F94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85AAA301-2243-483C-B783-70F1C1EAF9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FCCABD35-ACC8-41BA-8150-A38800A2CC0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B86E64FE-E31C-4A89-A953-1E8C4731374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9029FA61-EB38-4504-81EB-6CC8F73670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62FD0-4AA1-4184-B20E-76CC9CC574CE}" type="datetimeFigureOut">
              <a:rPr lang="fi-FI" smtClean="0"/>
              <a:t>11.8.2022</a:t>
            </a:fld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D34CE63F-F2A1-4800-B92A-1B1E1899B4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230ED-5BEE-4C47-8A7F-2DA5FC54C7FD}" type="slidenum">
              <a:rPr lang="fi-FI" smtClean="0"/>
              <a:t>‹#›</a:t>
            </a:fld>
            <a:endParaRPr lang="fi-FI"/>
          </a:p>
        </p:txBody>
      </p:sp>
      <p:sp>
        <p:nvSpPr>
          <p:cNvPr id="13" name="Alatunnisteen paikkamerkki 4">
            <a:extLst>
              <a:ext uri="{FF2B5EF4-FFF2-40B4-BE49-F238E27FC236}">
                <a16:creationId xmlns:a16="http://schemas.microsoft.com/office/drawing/2014/main" id="{7ED035EA-24CD-46CD-8ED9-22D6E8CFB2FE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>
          <a:xfrm>
            <a:off x="1441704" y="6373685"/>
            <a:ext cx="9881616" cy="365125"/>
          </a:xfrm>
          <a:prstGeom prst="rect">
            <a:avLst/>
          </a:prstGeom>
        </p:spPr>
        <p:txBody>
          <a:bodyPr/>
          <a:lstStyle>
            <a:lvl1pPr algn="ctr">
              <a:defRPr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doni MT Black" panose="02070A03080606020203" pitchFamily="18" charset="0"/>
              </a:defRPr>
            </a:lvl1pPr>
          </a:lstStyle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3567520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682D378-EE44-4480-9F92-F9436AA502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04822870-23C9-40DE-B409-772DE84498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62FD0-4AA1-4184-B20E-76CC9CC574CE}" type="datetimeFigureOut">
              <a:rPr lang="fi-FI" smtClean="0"/>
              <a:t>11.8.2022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57044C70-D77E-4E1E-A9E0-D3F70BEA46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441704" y="6373685"/>
            <a:ext cx="9881616" cy="365125"/>
          </a:xfrm>
          <a:prstGeom prst="rect">
            <a:avLst/>
          </a:prstGeom>
        </p:spPr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1BC654B9-D5E6-4B01-873E-03447E7799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230ED-5BEE-4C47-8A7F-2DA5FC54C7F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313343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85E946E0-ED41-407C-A155-DE346484D7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62FD0-4AA1-4184-B20E-76CC9CC574CE}" type="datetimeFigureOut">
              <a:rPr lang="fi-FI" smtClean="0"/>
              <a:t>11.8.2022</a:t>
            </a:fld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EEAC065F-5EA5-4DC8-B16F-A1597B94BD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230ED-5BEE-4C47-8A7F-2DA5FC54C7FD}" type="slidenum">
              <a:rPr lang="fi-FI" smtClean="0"/>
              <a:t>‹#›</a:t>
            </a:fld>
            <a:endParaRPr lang="fi-FI"/>
          </a:p>
        </p:txBody>
      </p:sp>
      <p:sp>
        <p:nvSpPr>
          <p:cNvPr id="8" name="Alatunnisteen paikkamerkki 4">
            <a:extLst>
              <a:ext uri="{FF2B5EF4-FFF2-40B4-BE49-F238E27FC236}">
                <a16:creationId xmlns:a16="http://schemas.microsoft.com/office/drawing/2014/main" id="{88F66400-380B-425F-965F-D298716346F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441704" y="6373685"/>
            <a:ext cx="9881616" cy="365125"/>
          </a:xfrm>
          <a:prstGeom prst="rect">
            <a:avLst/>
          </a:prstGeom>
        </p:spPr>
        <p:txBody>
          <a:bodyPr/>
          <a:lstStyle>
            <a:lvl1pPr algn="ctr">
              <a:defRPr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doni MT Black" panose="02070A03080606020203" pitchFamily="18" charset="0"/>
              </a:defRPr>
            </a:lvl1pPr>
          </a:lstStyle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9770565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E13F58C-93B2-4B1A-B0C7-852E037363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78EA3DB-EA6C-4AC0-BC5C-61F06E9619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6D7587CE-3F89-4E84-8074-8107A2CF1B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B23E750E-7558-49C0-8D27-4FA80C50FC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62FD0-4AA1-4184-B20E-76CC9CC574CE}" type="datetimeFigureOut">
              <a:rPr lang="fi-FI" smtClean="0"/>
              <a:t>11.8.2022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F17643CF-059E-4F14-872B-CCFBA806D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441704" y="6373685"/>
            <a:ext cx="9881616" cy="365125"/>
          </a:xfrm>
          <a:prstGeom prst="rect">
            <a:avLst/>
          </a:prstGeom>
        </p:spPr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5C9A24FA-9218-4028-A9BC-8DDF8CEB5E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230ED-5BEE-4C47-8A7F-2DA5FC54C7F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15526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F9E6754-FEAB-4BC5-8216-F34A6F2FE2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DDD2AAA6-2B6D-4D83-A237-4E3230FD8D2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B470A113-66E9-448D-AA1F-FABC67979B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6CF9A1E6-308B-4832-858C-1040B86F7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62FD0-4AA1-4184-B20E-76CC9CC574CE}" type="datetimeFigureOut">
              <a:rPr lang="fi-FI" smtClean="0"/>
              <a:t>11.8.2022</a:t>
            </a:fld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7BAAA24D-5989-457C-BA7C-8942B86E57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230ED-5BEE-4C47-8A7F-2DA5FC54C7FD}" type="slidenum">
              <a:rPr lang="fi-FI" smtClean="0"/>
              <a:t>‹#›</a:t>
            </a:fld>
            <a:endParaRPr lang="fi-FI"/>
          </a:p>
        </p:txBody>
      </p:sp>
      <p:sp>
        <p:nvSpPr>
          <p:cNvPr id="11" name="Alatunnisteen paikkamerkki 4">
            <a:extLst>
              <a:ext uri="{FF2B5EF4-FFF2-40B4-BE49-F238E27FC236}">
                <a16:creationId xmlns:a16="http://schemas.microsoft.com/office/drawing/2014/main" id="{0F910D5F-2259-4A67-96E6-882CECF9ABA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441704" y="6373685"/>
            <a:ext cx="9881616" cy="365125"/>
          </a:xfrm>
          <a:prstGeom prst="rect">
            <a:avLst/>
          </a:prstGeom>
        </p:spPr>
        <p:txBody>
          <a:bodyPr/>
          <a:lstStyle>
            <a:lvl1pPr algn="ctr">
              <a:defRPr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doni MT Black" panose="02070A03080606020203" pitchFamily="18" charset="0"/>
              </a:defRPr>
            </a:lvl1pPr>
          </a:lstStyle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774662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06B71027-429A-4C54-9A8C-7A68F10BB11B}"/>
              </a:ext>
            </a:extLst>
          </p:cNvPr>
          <p:cNvSpPr/>
          <p:nvPr userDrawn="1"/>
        </p:nvSpPr>
        <p:spPr>
          <a:xfrm>
            <a:off x="0" y="6254496"/>
            <a:ext cx="12192000" cy="603504"/>
          </a:xfrm>
          <a:prstGeom prst="rect">
            <a:avLst/>
          </a:prstGeom>
          <a:solidFill>
            <a:srgbClr val="00FF00"/>
          </a:solidFill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5687B74E-65A3-4D46-8847-26B9905DB6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3664" y="58610"/>
            <a:ext cx="9982200" cy="62242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50D986D0-C028-4DA8-BE94-E5A95654B5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83464" y="932689"/>
            <a:ext cx="11582400" cy="51852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E2FAEABC-D6DF-4132-9A82-4B387AEF38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01753" y="6356350"/>
            <a:ext cx="98755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1">
                    <a:tint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doni MT Black" panose="02070A03080606020203" pitchFamily="18" charset="0"/>
              </a:defRPr>
            </a:lvl1pPr>
          </a:lstStyle>
          <a:p>
            <a:fld id="{A4C62FD0-4AA1-4184-B20E-76CC9CC574CE}" type="datetimeFigureOut">
              <a:rPr lang="fi-FI" smtClean="0"/>
              <a:pPr/>
              <a:t>11.8.2022</a:t>
            </a:fld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F07DE993-CF05-4CDD-A259-428EFE67242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94008" y="6356350"/>
            <a:ext cx="5273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1">
                    <a:tint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doni MT Black" panose="02070A03080606020203" pitchFamily="18" charset="0"/>
              </a:defRPr>
            </a:lvl1pPr>
          </a:lstStyle>
          <a:p>
            <a:fld id="{FDD230ED-5BEE-4C47-8A7F-2DA5FC54C7FD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7" name="Vuokaaviosymboli: Sivujen välinen yhdysviiva 6">
            <a:extLst>
              <a:ext uri="{FF2B5EF4-FFF2-40B4-BE49-F238E27FC236}">
                <a16:creationId xmlns:a16="http://schemas.microsoft.com/office/drawing/2014/main" id="{C973C85B-A348-4159-8BDA-F16F0E0B623E}"/>
              </a:ext>
            </a:extLst>
          </p:cNvPr>
          <p:cNvSpPr/>
          <p:nvPr userDrawn="1"/>
        </p:nvSpPr>
        <p:spPr>
          <a:xfrm rot="16200000">
            <a:off x="516636" y="-516636"/>
            <a:ext cx="758952" cy="1792224"/>
          </a:xfrm>
          <a:prstGeom prst="flowChartOffpageConnector">
            <a:avLst/>
          </a:prstGeom>
          <a:solidFill>
            <a:srgbClr val="00FF00"/>
          </a:solidFill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6" name="Alatunnisteen paikkamerkki 4">
            <a:extLst>
              <a:ext uri="{FF2B5EF4-FFF2-40B4-BE49-F238E27FC236}">
                <a16:creationId xmlns:a16="http://schemas.microsoft.com/office/drawing/2014/main" id="{8D73FEC7-828F-466D-93C1-81B6E23AF1D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441704" y="6373685"/>
            <a:ext cx="9881616" cy="365125"/>
          </a:xfrm>
          <a:prstGeom prst="rect">
            <a:avLst/>
          </a:prstGeom>
        </p:spPr>
        <p:txBody>
          <a:bodyPr/>
          <a:lstStyle>
            <a:lvl1pPr algn="ctr">
              <a:defRPr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doni MT Black" panose="02070A03080606020203" pitchFamily="18" charset="0"/>
              </a:defRPr>
            </a:lvl1pPr>
          </a:lstStyle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555936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i="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Bodoni MT Black" panose="02070A03080606020203" pitchFamily="18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1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Bodoni MT Black" panose="02070A03080606020203" pitchFamily="18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1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Bodoni MT Black" panose="02070A03080606020203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1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Bodoni MT Black" panose="02070A03080606020203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1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Bodoni MT Black" panose="02070A03080606020203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1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Bodoni MT Black" panose="02070A03080606020203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46400E3-BEAC-47B4-8134-39542F341B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Vuosikello huomionosoituksissa</a:t>
            </a:r>
          </a:p>
        </p:txBody>
      </p:sp>
      <p:sp>
        <p:nvSpPr>
          <p:cNvPr id="3" name="Ellipsi 2">
            <a:extLst>
              <a:ext uri="{FF2B5EF4-FFF2-40B4-BE49-F238E27FC236}">
                <a16:creationId xmlns:a16="http://schemas.microsoft.com/office/drawing/2014/main" id="{461A6B52-B53C-487A-923C-5F23D7A6E748}"/>
              </a:ext>
            </a:extLst>
          </p:cNvPr>
          <p:cNvSpPr/>
          <p:nvPr/>
        </p:nvSpPr>
        <p:spPr>
          <a:xfrm>
            <a:off x="3962400" y="1653309"/>
            <a:ext cx="3241964" cy="3177309"/>
          </a:xfrm>
          <a:prstGeom prst="ellipse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" name="Tekstiruutu 3">
            <a:extLst>
              <a:ext uri="{FF2B5EF4-FFF2-40B4-BE49-F238E27FC236}">
                <a16:creationId xmlns:a16="http://schemas.microsoft.com/office/drawing/2014/main" id="{FA9F1F37-D660-4EA1-8C22-ADCE0BA92DA6}"/>
              </a:ext>
            </a:extLst>
          </p:cNvPr>
          <p:cNvSpPr txBox="1"/>
          <p:nvPr/>
        </p:nvSpPr>
        <p:spPr>
          <a:xfrm>
            <a:off x="4817018" y="1121114"/>
            <a:ext cx="15580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b="1" dirty="0"/>
              <a:t>Vuodenvaihde</a:t>
            </a:r>
          </a:p>
        </p:txBody>
      </p:sp>
      <p:sp>
        <p:nvSpPr>
          <p:cNvPr id="5" name="Tekstiruutu 4">
            <a:extLst>
              <a:ext uri="{FF2B5EF4-FFF2-40B4-BE49-F238E27FC236}">
                <a16:creationId xmlns:a16="http://schemas.microsoft.com/office/drawing/2014/main" id="{ED94B342-A352-4DFE-A188-82C32D8FDA6C}"/>
              </a:ext>
            </a:extLst>
          </p:cNvPr>
          <p:cNvSpPr txBox="1"/>
          <p:nvPr/>
        </p:nvSpPr>
        <p:spPr>
          <a:xfrm>
            <a:off x="7564837" y="2872631"/>
            <a:ext cx="5405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b="1" dirty="0"/>
              <a:t>1.4.</a:t>
            </a:r>
          </a:p>
        </p:txBody>
      </p:sp>
      <p:sp>
        <p:nvSpPr>
          <p:cNvPr id="6" name="Tekstiruutu 5">
            <a:extLst>
              <a:ext uri="{FF2B5EF4-FFF2-40B4-BE49-F238E27FC236}">
                <a16:creationId xmlns:a16="http://schemas.microsoft.com/office/drawing/2014/main" id="{F9AB1497-9AB7-40E3-BF73-7FABD70FEFB5}"/>
              </a:ext>
            </a:extLst>
          </p:cNvPr>
          <p:cNvSpPr txBox="1"/>
          <p:nvPr/>
        </p:nvSpPr>
        <p:spPr>
          <a:xfrm>
            <a:off x="5316320" y="5121686"/>
            <a:ext cx="5405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b="1" dirty="0"/>
              <a:t>1.7.</a:t>
            </a:r>
          </a:p>
        </p:txBody>
      </p:sp>
      <p:sp>
        <p:nvSpPr>
          <p:cNvPr id="7" name="Tekstiruutu 6">
            <a:extLst>
              <a:ext uri="{FF2B5EF4-FFF2-40B4-BE49-F238E27FC236}">
                <a16:creationId xmlns:a16="http://schemas.microsoft.com/office/drawing/2014/main" id="{0F03063D-475E-4DE8-BF57-FEFB0B6113A4}"/>
              </a:ext>
            </a:extLst>
          </p:cNvPr>
          <p:cNvSpPr txBox="1"/>
          <p:nvPr/>
        </p:nvSpPr>
        <p:spPr>
          <a:xfrm>
            <a:off x="2878535" y="2947116"/>
            <a:ext cx="6575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b="1" dirty="0"/>
              <a:t>1.10.</a:t>
            </a:r>
          </a:p>
        </p:txBody>
      </p:sp>
      <p:sp>
        <p:nvSpPr>
          <p:cNvPr id="8" name="Tekstiruutu 7">
            <a:extLst>
              <a:ext uri="{FF2B5EF4-FFF2-40B4-BE49-F238E27FC236}">
                <a16:creationId xmlns:a16="http://schemas.microsoft.com/office/drawing/2014/main" id="{115FE27D-BC41-487E-8299-CE7AE5B060EF}"/>
              </a:ext>
            </a:extLst>
          </p:cNvPr>
          <p:cNvSpPr txBox="1"/>
          <p:nvPr/>
        </p:nvSpPr>
        <p:spPr>
          <a:xfrm>
            <a:off x="4777904" y="2826464"/>
            <a:ext cx="16362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2400" b="1" dirty="0"/>
              <a:t>Vuosi XXXX</a:t>
            </a:r>
          </a:p>
        </p:txBody>
      </p:sp>
      <p:sp>
        <p:nvSpPr>
          <p:cNvPr id="10" name="Tekstiruutu 9">
            <a:extLst>
              <a:ext uri="{FF2B5EF4-FFF2-40B4-BE49-F238E27FC236}">
                <a16:creationId xmlns:a16="http://schemas.microsoft.com/office/drawing/2014/main" id="{F7B9D742-C68D-4019-9676-119B6EE69C72}"/>
              </a:ext>
            </a:extLst>
          </p:cNvPr>
          <p:cNvSpPr txBox="1"/>
          <p:nvPr/>
        </p:nvSpPr>
        <p:spPr>
          <a:xfrm>
            <a:off x="6477105" y="4712026"/>
            <a:ext cx="540533" cy="369332"/>
          </a:xfrm>
          <a:prstGeom prst="rect">
            <a:avLst/>
          </a:prstGeom>
          <a:gradFill flip="none" rotWithShape="1">
            <a:gsLst>
              <a:gs pos="56000">
                <a:schemeClr val="accent1">
                  <a:lumMod val="5000"/>
                  <a:lumOff val="95000"/>
                </a:schemeClr>
              </a:gs>
              <a:gs pos="29000">
                <a:srgbClr val="0070C0"/>
              </a:gs>
            </a:gsLst>
            <a:path path="circle">
              <a:fillToRect l="50000" t="50000" r="50000" b="50000"/>
            </a:path>
            <a:tileRect/>
          </a:gradFill>
          <a:ln w="19050"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fi-FI" b="1" dirty="0"/>
              <a:t>4.6.</a:t>
            </a:r>
          </a:p>
        </p:txBody>
      </p:sp>
      <p:sp>
        <p:nvSpPr>
          <p:cNvPr id="11" name="Tekstiruutu 10">
            <a:extLst>
              <a:ext uri="{FF2B5EF4-FFF2-40B4-BE49-F238E27FC236}">
                <a16:creationId xmlns:a16="http://schemas.microsoft.com/office/drawing/2014/main" id="{4507CE05-C780-4DE7-BAAF-E7524DBF447D}"/>
              </a:ext>
            </a:extLst>
          </p:cNvPr>
          <p:cNvSpPr txBox="1"/>
          <p:nvPr/>
        </p:nvSpPr>
        <p:spPr>
          <a:xfrm>
            <a:off x="4127769" y="1407502"/>
            <a:ext cx="657552" cy="369332"/>
          </a:xfrm>
          <a:prstGeom prst="rect">
            <a:avLst/>
          </a:prstGeom>
          <a:gradFill flip="none" rotWithShape="1">
            <a:gsLst>
              <a:gs pos="56000">
                <a:schemeClr val="accent1">
                  <a:lumMod val="5000"/>
                  <a:lumOff val="95000"/>
                </a:schemeClr>
              </a:gs>
              <a:gs pos="29000">
                <a:srgbClr val="0070C0"/>
              </a:gs>
            </a:gsLst>
            <a:path path="circle">
              <a:fillToRect l="50000" t="50000" r="50000" b="50000"/>
            </a:path>
            <a:tileRect/>
          </a:gradFill>
          <a:ln w="19050"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fi-FI" b="1" dirty="0"/>
              <a:t>6.12.</a:t>
            </a:r>
          </a:p>
        </p:txBody>
      </p:sp>
      <p:sp>
        <p:nvSpPr>
          <p:cNvPr id="16" name="Tekstiruutu 15">
            <a:extLst>
              <a:ext uri="{FF2B5EF4-FFF2-40B4-BE49-F238E27FC236}">
                <a16:creationId xmlns:a16="http://schemas.microsoft.com/office/drawing/2014/main" id="{D84BA942-1B5F-4218-91B1-C81DB52B45F2}"/>
              </a:ext>
            </a:extLst>
          </p:cNvPr>
          <p:cNvSpPr txBox="1"/>
          <p:nvPr/>
        </p:nvSpPr>
        <p:spPr>
          <a:xfrm>
            <a:off x="6874764" y="752298"/>
            <a:ext cx="2539744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fi-FI" sz="1200" b="1" dirty="0"/>
              <a:t>Valtiolliset huomionosoitusesitykset </a:t>
            </a:r>
            <a:r>
              <a:rPr lang="fi-FI" sz="1200" b="1" u="sng" dirty="0">
                <a:solidFill>
                  <a:srgbClr val="FF0000"/>
                </a:solidFill>
              </a:rPr>
              <a:t>Reserviläisliitossa</a:t>
            </a:r>
            <a:r>
              <a:rPr lang="fi-FI" sz="1200" b="1" dirty="0"/>
              <a:t> 31.1. mennessä</a:t>
            </a:r>
          </a:p>
        </p:txBody>
      </p:sp>
      <p:sp>
        <p:nvSpPr>
          <p:cNvPr id="17" name="Tekstiruutu 16">
            <a:extLst>
              <a:ext uri="{FF2B5EF4-FFF2-40B4-BE49-F238E27FC236}">
                <a16:creationId xmlns:a16="http://schemas.microsoft.com/office/drawing/2014/main" id="{8E39870A-D091-4444-A8F4-977BE26E02D0}"/>
              </a:ext>
            </a:extLst>
          </p:cNvPr>
          <p:cNvSpPr txBox="1"/>
          <p:nvPr/>
        </p:nvSpPr>
        <p:spPr>
          <a:xfrm>
            <a:off x="7236061" y="1335417"/>
            <a:ext cx="2611224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fi-FI" sz="1200" b="1" dirty="0"/>
              <a:t>Valtiolliset huomionosoitusesitykset </a:t>
            </a:r>
            <a:r>
              <a:rPr lang="fi-FI" sz="1200" b="1" u="sng" dirty="0">
                <a:solidFill>
                  <a:srgbClr val="FF0000"/>
                </a:solidFill>
              </a:rPr>
              <a:t>Reserviupseeriliitossa</a:t>
            </a:r>
            <a:r>
              <a:rPr lang="fi-FI" sz="1200" b="1" dirty="0"/>
              <a:t> 15.2. mennessä</a:t>
            </a:r>
          </a:p>
        </p:txBody>
      </p:sp>
      <p:sp>
        <p:nvSpPr>
          <p:cNvPr id="18" name="Tekstiruutu 17">
            <a:extLst>
              <a:ext uri="{FF2B5EF4-FFF2-40B4-BE49-F238E27FC236}">
                <a16:creationId xmlns:a16="http://schemas.microsoft.com/office/drawing/2014/main" id="{94E8AD36-B0C9-4DB5-86AD-2F4A4F2D9AC5}"/>
              </a:ext>
            </a:extLst>
          </p:cNvPr>
          <p:cNvSpPr txBox="1"/>
          <p:nvPr/>
        </p:nvSpPr>
        <p:spPr>
          <a:xfrm>
            <a:off x="8252314" y="1913955"/>
            <a:ext cx="2611224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fi-FI" sz="1200" b="1" dirty="0"/>
              <a:t>Kultaiset mitaliesitykset </a:t>
            </a:r>
            <a:r>
              <a:rPr lang="fi-FI" sz="1200" b="1" u="sng" dirty="0">
                <a:solidFill>
                  <a:srgbClr val="FF0000"/>
                </a:solidFill>
              </a:rPr>
              <a:t>Reserviupseeriliitossa</a:t>
            </a:r>
            <a:r>
              <a:rPr lang="fi-FI" sz="1200" b="1" dirty="0"/>
              <a:t> 15.2. mennessä</a:t>
            </a:r>
          </a:p>
        </p:txBody>
      </p:sp>
      <p:sp>
        <p:nvSpPr>
          <p:cNvPr id="19" name="Tekstiruutu 18">
            <a:extLst>
              <a:ext uri="{FF2B5EF4-FFF2-40B4-BE49-F238E27FC236}">
                <a16:creationId xmlns:a16="http://schemas.microsoft.com/office/drawing/2014/main" id="{6ADA8C71-C27E-40CD-83E3-D7725CBDC543}"/>
              </a:ext>
            </a:extLst>
          </p:cNvPr>
          <p:cNvSpPr txBox="1"/>
          <p:nvPr/>
        </p:nvSpPr>
        <p:spPr>
          <a:xfrm>
            <a:off x="7738478" y="5204691"/>
            <a:ext cx="2611224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fi-FI" sz="1200" b="1" dirty="0"/>
              <a:t>Kultaiset ja hopeiset mitaliesitykset </a:t>
            </a:r>
            <a:r>
              <a:rPr lang="fi-FI" sz="1200" b="1" u="sng" dirty="0">
                <a:solidFill>
                  <a:srgbClr val="FF0000"/>
                </a:solidFill>
              </a:rPr>
              <a:t>Reserviläisliitossa</a:t>
            </a:r>
            <a:r>
              <a:rPr lang="fi-FI" sz="1200" b="1" dirty="0"/>
              <a:t> 31.5. mennessä</a:t>
            </a:r>
          </a:p>
        </p:txBody>
      </p:sp>
      <p:sp>
        <p:nvSpPr>
          <p:cNvPr id="20" name="Tekstiruutu 19">
            <a:extLst>
              <a:ext uri="{FF2B5EF4-FFF2-40B4-BE49-F238E27FC236}">
                <a16:creationId xmlns:a16="http://schemas.microsoft.com/office/drawing/2014/main" id="{1A18E5C0-BC28-4D23-8340-6BCF82D24FF3}"/>
              </a:ext>
            </a:extLst>
          </p:cNvPr>
          <p:cNvSpPr txBox="1"/>
          <p:nvPr/>
        </p:nvSpPr>
        <p:spPr>
          <a:xfrm>
            <a:off x="8689467" y="2498532"/>
            <a:ext cx="2611224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fi-FI" sz="1200" b="1" dirty="0"/>
              <a:t>Vapaudenristin ritarikunnan huomionosoitusesitykset </a:t>
            </a:r>
            <a:r>
              <a:rPr lang="fi-FI" sz="1200" b="1" u="sng" dirty="0">
                <a:solidFill>
                  <a:srgbClr val="FF0000"/>
                </a:solidFill>
              </a:rPr>
              <a:t>PE HENKOS </a:t>
            </a:r>
            <a:r>
              <a:rPr lang="fi-FI" sz="1200" b="1" dirty="0"/>
              <a:t>1.3. mennessä 4.6. koskien</a:t>
            </a:r>
          </a:p>
        </p:txBody>
      </p:sp>
      <p:cxnSp>
        <p:nvCxnSpPr>
          <p:cNvPr id="24" name="Suora yhdysviiva 23">
            <a:extLst>
              <a:ext uri="{FF2B5EF4-FFF2-40B4-BE49-F238E27FC236}">
                <a16:creationId xmlns:a16="http://schemas.microsoft.com/office/drawing/2014/main" id="{321AAFFF-5B6D-47D7-A6AC-AB5592062A1B}"/>
              </a:ext>
            </a:extLst>
          </p:cNvPr>
          <p:cNvCxnSpPr>
            <a:cxnSpLocks/>
            <a:stCxn id="16" idx="1"/>
          </p:cNvCxnSpPr>
          <p:nvPr/>
        </p:nvCxnSpPr>
        <p:spPr>
          <a:xfrm flipH="1">
            <a:off x="6218374" y="983131"/>
            <a:ext cx="656390" cy="770914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uora yhdysviiva 25">
            <a:extLst>
              <a:ext uri="{FF2B5EF4-FFF2-40B4-BE49-F238E27FC236}">
                <a16:creationId xmlns:a16="http://schemas.microsoft.com/office/drawing/2014/main" id="{A272266A-B47F-43CD-98C1-120E56492F0E}"/>
              </a:ext>
            </a:extLst>
          </p:cNvPr>
          <p:cNvCxnSpPr>
            <a:cxnSpLocks/>
            <a:stCxn id="17" idx="1"/>
            <a:endCxn id="3" idx="7"/>
          </p:cNvCxnSpPr>
          <p:nvPr/>
        </p:nvCxnSpPr>
        <p:spPr>
          <a:xfrm flipH="1">
            <a:off x="6729589" y="1566250"/>
            <a:ext cx="506472" cy="552365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uora yhdysviiva 28">
            <a:extLst>
              <a:ext uri="{FF2B5EF4-FFF2-40B4-BE49-F238E27FC236}">
                <a16:creationId xmlns:a16="http://schemas.microsoft.com/office/drawing/2014/main" id="{22EBA550-152C-47F5-8E43-7D9FEFD924D7}"/>
              </a:ext>
            </a:extLst>
          </p:cNvPr>
          <p:cNvCxnSpPr>
            <a:cxnSpLocks/>
            <a:stCxn id="18" idx="1"/>
            <a:endCxn id="3" idx="7"/>
          </p:cNvCxnSpPr>
          <p:nvPr/>
        </p:nvCxnSpPr>
        <p:spPr>
          <a:xfrm flipH="1" flipV="1">
            <a:off x="6729589" y="2118615"/>
            <a:ext cx="1522725" cy="26173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uora yhdysviiva 31">
            <a:extLst>
              <a:ext uri="{FF2B5EF4-FFF2-40B4-BE49-F238E27FC236}">
                <a16:creationId xmlns:a16="http://schemas.microsoft.com/office/drawing/2014/main" id="{73789592-0179-4558-BC43-5F19754611D0}"/>
              </a:ext>
            </a:extLst>
          </p:cNvPr>
          <p:cNvCxnSpPr>
            <a:cxnSpLocks/>
            <a:stCxn id="19" idx="1"/>
            <a:endCxn id="3" idx="5"/>
          </p:cNvCxnSpPr>
          <p:nvPr/>
        </p:nvCxnSpPr>
        <p:spPr>
          <a:xfrm flipH="1" flipV="1">
            <a:off x="6729589" y="4365312"/>
            <a:ext cx="1008889" cy="1070212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uora yhdysviiva 34">
            <a:extLst>
              <a:ext uri="{FF2B5EF4-FFF2-40B4-BE49-F238E27FC236}">
                <a16:creationId xmlns:a16="http://schemas.microsoft.com/office/drawing/2014/main" id="{8B5903EC-AAF7-42CD-84B8-02AF9D0415F0}"/>
              </a:ext>
            </a:extLst>
          </p:cNvPr>
          <p:cNvCxnSpPr>
            <a:cxnSpLocks/>
            <a:stCxn id="20" idx="1"/>
          </p:cNvCxnSpPr>
          <p:nvPr/>
        </p:nvCxnSpPr>
        <p:spPr>
          <a:xfrm flipH="1" flipV="1">
            <a:off x="7054950" y="2646268"/>
            <a:ext cx="1634517" cy="17543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kstiruutu 37">
            <a:extLst>
              <a:ext uri="{FF2B5EF4-FFF2-40B4-BE49-F238E27FC236}">
                <a16:creationId xmlns:a16="http://schemas.microsoft.com/office/drawing/2014/main" id="{98C08C2F-1733-40C9-8C6F-83B32B3A507B}"/>
              </a:ext>
            </a:extLst>
          </p:cNvPr>
          <p:cNvSpPr txBox="1"/>
          <p:nvPr/>
        </p:nvSpPr>
        <p:spPr>
          <a:xfrm>
            <a:off x="8618983" y="3317128"/>
            <a:ext cx="2752191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fi-FI" sz="1200" b="1" dirty="0"/>
              <a:t>Upseeriylennysesitykset </a:t>
            </a:r>
            <a:r>
              <a:rPr lang="fi-FI" sz="1200" b="1" u="sng" dirty="0">
                <a:solidFill>
                  <a:srgbClr val="FF0000"/>
                </a:solidFill>
              </a:rPr>
              <a:t>aluetoimistossa</a:t>
            </a:r>
            <a:r>
              <a:rPr lang="fi-FI" sz="1200" b="1" dirty="0"/>
              <a:t> 1.3. mennessä 4.6. osalta</a:t>
            </a:r>
          </a:p>
        </p:txBody>
      </p:sp>
      <p:sp>
        <p:nvSpPr>
          <p:cNvPr id="39" name="Tekstiruutu 38">
            <a:extLst>
              <a:ext uri="{FF2B5EF4-FFF2-40B4-BE49-F238E27FC236}">
                <a16:creationId xmlns:a16="http://schemas.microsoft.com/office/drawing/2014/main" id="{CDE39C60-94F7-42E7-81A5-A87E104637E3}"/>
              </a:ext>
            </a:extLst>
          </p:cNvPr>
          <p:cNvSpPr txBox="1"/>
          <p:nvPr/>
        </p:nvSpPr>
        <p:spPr>
          <a:xfrm>
            <a:off x="497850" y="1212801"/>
            <a:ext cx="2492470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fi-FI" sz="1200" b="1" dirty="0"/>
              <a:t>Sotilasansiomitaliesitykset </a:t>
            </a:r>
            <a:r>
              <a:rPr lang="fi-FI" sz="1200" b="1" u="sng" dirty="0">
                <a:solidFill>
                  <a:srgbClr val="FF0000"/>
                </a:solidFill>
              </a:rPr>
              <a:t>Liitoissa</a:t>
            </a:r>
            <a:r>
              <a:rPr lang="fi-FI" sz="1200" b="1" dirty="0"/>
              <a:t> 30.11. mennessä 4.6. osalta</a:t>
            </a:r>
          </a:p>
        </p:txBody>
      </p:sp>
      <p:sp>
        <p:nvSpPr>
          <p:cNvPr id="40" name="Tekstiruutu 39">
            <a:extLst>
              <a:ext uri="{FF2B5EF4-FFF2-40B4-BE49-F238E27FC236}">
                <a16:creationId xmlns:a16="http://schemas.microsoft.com/office/drawing/2014/main" id="{952457BF-8AA4-4701-BE05-D070DDFD9ACE}"/>
              </a:ext>
            </a:extLst>
          </p:cNvPr>
          <p:cNvSpPr txBox="1"/>
          <p:nvPr/>
        </p:nvSpPr>
        <p:spPr>
          <a:xfrm>
            <a:off x="862157" y="4591980"/>
            <a:ext cx="2611224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fi-FI" sz="1200" b="1" dirty="0"/>
              <a:t>Vapaudenristin ritarikunnan huomionosoitusesitykset </a:t>
            </a:r>
            <a:r>
              <a:rPr lang="fi-FI" sz="1200" b="1" u="sng" dirty="0">
                <a:solidFill>
                  <a:srgbClr val="FF0000"/>
                </a:solidFill>
              </a:rPr>
              <a:t>PE HENKOS </a:t>
            </a:r>
            <a:r>
              <a:rPr lang="fi-FI" sz="1200" b="1" dirty="0"/>
              <a:t>1.9. mennessä 6.12. koskien</a:t>
            </a:r>
          </a:p>
        </p:txBody>
      </p:sp>
      <p:sp>
        <p:nvSpPr>
          <p:cNvPr id="48" name="Tekstiruutu 47">
            <a:extLst>
              <a:ext uri="{FF2B5EF4-FFF2-40B4-BE49-F238E27FC236}">
                <a16:creationId xmlns:a16="http://schemas.microsoft.com/office/drawing/2014/main" id="{520B74B9-01B1-487A-BBC0-FFCF69739821}"/>
              </a:ext>
            </a:extLst>
          </p:cNvPr>
          <p:cNvSpPr txBox="1"/>
          <p:nvPr/>
        </p:nvSpPr>
        <p:spPr>
          <a:xfrm>
            <a:off x="221530" y="1799023"/>
            <a:ext cx="3045109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fi-FI" sz="1200" b="1" dirty="0"/>
              <a:t>Aliupseeri ja miehistöylennysesitykset </a:t>
            </a:r>
            <a:r>
              <a:rPr lang="fi-FI" sz="1200" b="1" u="sng" dirty="0">
                <a:solidFill>
                  <a:srgbClr val="FF0000"/>
                </a:solidFill>
              </a:rPr>
              <a:t>aluetoimistossa</a:t>
            </a:r>
            <a:r>
              <a:rPr lang="fi-FI" sz="1200" b="1" dirty="0"/>
              <a:t> 1.10. mennessä 6.12. osalta</a:t>
            </a:r>
          </a:p>
        </p:txBody>
      </p:sp>
      <p:sp>
        <p:nvSpPr>
          <p:cNvPr id="49" name="Tekstiruutu 48">
            <a:extLst>
              <a:ext uri="{FF2B5EF4-FFF2-40B4-BE49-F238E27FC236}">
                <a16:creationId xmlns:a16="http://schemas.microsoft.com/office/drawing/2014/main" id="{831CA0A2-D908-4DD6-93F0-1214BC9D73E9}"/>
              </a:ext>
            </a:extLst>
          </p:cNvPr>
          <p:cNvSpPr txBox="1"/>
          <p:nvPr/>
        </p:nvSpPr>
        <p:spPr>
          <a:xfrm>
            <a:off x="8252314" y="4608995"/>
            <a:ext cx="2946299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fi-FI" sz="1200" b="1" dirty="0"/>
              <a:t>Aliupseeri ja miehistöylennysesitykset </a:t>
            </a:r>
            <a:r>
              <a:rPr lang="fi-FI" sz="1200" b="1" u="sng" dirty="0">
                <a:solidFill>
                  <a:srgbClr val="FF0000"/>
                </a:solidFill>
              </a:rPr>
              <a:t>aluetoimistossa</a:t>
            </a:r>
            <a:r>
              <a:rPr lang="fi-FI" sz="1200" b="1" dirty="0"/>
              <a:t> 1.4. mennessä 4.6. osalta</a:t>
            </a:r>
          </a:p>
        </p:txBody>
      </p:sp>
      <p:sp>
        <p:nvSpPr>
          <p:cNvPr id="50" name="Tekstiruutu 49">
            <a:extLst>
              <a:ext uri="{FF2B5EF4-FFF2-40B4-BE49-F238E27FC236}">
                <a16:creationId xmlns:a16="http://schemas.microsoft.com/office/drawing/2014/main" id="{6A9540ED-51AD-448E-AC7D-1A2D9415F5AE}"/>
              </a:ext>
            </a:extLst>
          </p:cNvPr>
          <p:cNvSpPr txBox="1"/>
          <p:nvPr/>
        </p:nvSpPr>
        <p:spPr>
          <a:xfrm>
            <a:off x="992419" y="5494987"/>
            <a:ext cx="2752191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fi-FI" sz="1200" b="1" dirty="0"/>
              <a:t>Upseeriylennysesitykset </a:t>
            </a:r>
            <a:r>
              <a:rPr lang="fi-FI" sz="1200" b="1" u="sng" dirty="0">
                <a:solidFill>
                  <a:srgbClr val="FF0000"/>
                </a:solidFill>
              </a:rPr>
              <a:t>aluetoimistossa</a:t>
            </a:r>
            <a:r>
              <a:rPr lang="fi-FI" sz="1200" b="1" dirty="0"/>
              <a:t> 1.9. mennessä 6.12. osalta</a:t>
            </a:r>
          </a:p>
        </p:txBody>
      </p:sp>
      <p:cxnSp>
        <p:nvCxnSpPr>
          <p:cNvPr id="51" name="Suora yhdysviiva 50">
            <a:extLst>
              <a:ext uri="{FF2B5EF4-FFF2-40B4-BE49-F238E27FC236}">
                <a16:creationId xmlns:a16="http://schemas.microsoft.com/office/drawing/2014/main" id="{4F525609-146D-4B42-8704-8B8BE46920CC}"/>
              </a:ext>
            </a:extLst>
          </p:cNvPr>
          <p:cNvCxnSpPr>
            <a:cxnSpLocks/>
            <a:endCxn id="50" idx="3"/>
          </p:cNvCxnSpPr>
          <p:nvPr/>
        </p:nvCxnSpPr>
        <p:spPr>
          <a:xfrm flipH="1">
            <a:off x="3744610" y="3962741"/>
            <a:ext cx="391538" cy="1763079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uora yhdysviiva 53">
            <a:extLst>
              <a:ext uri="{FF2B5EF4-FFF2-40B4-BE49-F238E27FC236}">
                <a16:creationId xmlns:a16="http://schemas.microsoft.com/office/drawing/2014/main" id="{B2AC0A73-1B81-4A53-BF77-BE425DD2E92C}"/>
              </a:ext>
            </a:extLst>
          </p:cNvPr>
          <p:cNvCxnSpPr>
            <a:cxnSpLocks/>
            <a:endCxn id="40" idx="3"/>
          </p:cNvCxnSpPr>
          <p:nvPr/>
        </p:nvCxnSpPr>
        <p:spPr>
          <a:xfrm flipH="1">
            <a:off x="3473381" y="3948688"/>
            <a:ext cx="662767" cy="966458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uora yhdysviiva 56">
            <a:extLst>
              <a:ext uri="{FF2B5EF4-FFF2-40B4-BE49-F238E27FC236}">
                <a16:creationId xmlns:a16="http://schemas.microsoft.com/office/drawing/2014/main" id="{DFAC25EF-EA44-43C2-83FA-62A74AE34CF9}"/>
              </a:ext>
            </a:extLst>
          </p:cNvPr>
          <p:cNvCxnSpPr>
            <a:cxnSpLocks/>
            <a:stCxn id="3" idx="2"/>
            <a:endCxn id="48" idx="3"/>
          </p:cNvCxnSpPr>
          <p:nvPr/>
        </p:nvCxnSpPr>
        <p:spPr>
          <a:xfrm flipH="1" flipV="1">
            <a:off x="3266639" y="2029856"/>
            <a:ext cx="695761" cy="1212108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uora yhdysviiva 59">
            <a:extLst>
              <a:ext uri="{FF2B5EF4-FFF2-40B4-BE49-F238E27FC236}">
                <a16:creationId xmlns:a16="http://schemas.microsoft.com/office/drawing/2014/main" id="{CC9DE53D-84F9-40ED-9B51-CF195E6B2D21}"/>
              </a:ext>
            </a:extLst>
          </p:cNvPr>
          <p:cNvCxnSpPr>
            <a:cxnSpLocks/>
            <a:stCxn id="3" idx="1"/>
            <a:endCxn id="39" idx="3"/>
          </p:cNvCxnSpPr>
          <p:nvPr/>
        </p:nvCxnSpPr>
        <p:spPr>
          <a:xfrm flipH="1" flipV="1">
            <a:off x="2990320" y="1443634"/>
            <a:ext cx="1446855" cy="674981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kstiruutu 73">
            <a:extLst>
              <a:ext uri="{FF2B5EF4-FFF2-40B4-BE49-F238E27FC236}">
                <a16:creationId xmlns:a16="http://schemas.microsoft.com/office/drawing/2014/main" id="{7ADAFF59-86FD-48D3-81AC-D822C6F87116}"/>
              </a:ext>
            </a:extLst>
          </p:cNvPr>
          <p:cNvSpPr txBox="1"/>
          <p:nvPr/>
        </p:nvSpPr>
        <p:spPr>
          <a:xfrm>
            <a:off x="157591" y="3166263"/>
            <a:ext cx="2461499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fi-FI" sz="1200" b="1" dirty="0"/>
              <a:t>Vuoden reserviläinen ja vuoden malliyhdistysesitykset </a:t>
            </a:r>
            <a:r>
              <a:rPr lang="fi-FI" sz="1200" b="1" u="sng" dirty="0">
                <a:solidFill>
                  <a:srgbClr val="FF0000"/>
                </a:solidFill>
              </a:rPr>
              <a:t>Reserviläisliitossa</a:t>
            </a:r>
            <a:r>
              <a:rPr lang="fi-FI" sz="1200" b="1" dirty="0"/>
              <a:t> 30.9. mennessä</a:t>
            </a:r>
          </a:p>
        </p:txBody>
      </p:sp>
      <p:cxnSp>
        <p:nvCxnSpPr>
          <p:cNvPr id="75" name="Suora yhdysviiva 74">
            <a:extLst>
              <a:ext uri="{FF2B5EF4-FFF2-40B4-BE49-F238E27FC236}">
                <a16:creationId xmlns:a16="http://schemas.microsoft.com/office/drawing/2014/main" id="{D934D4EE-BED6-487D-9DF7-9AFD8B34189F}"/>
              </a:ext>
            </a:extLst>
          </p:cNvPr>
          <p:cNvCxnSpPr>
            <a:cxnSpLocks/>
            <a:stCxn id="3" idx="2"/>
            <a:endCxn id="74" idx="3"/>
          </p:cNvCxnSpPr>
          <p:nvPr/>
        </p:nvCxnSpPr>
        <p:spPr>
          <a:xfrm flipH="1">
            <a:off x="2619090" y="3241964"/>
            <a:ext cx="1343310" cy="247465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Tekstiruutu 77">
            <a:extLst>
              <a:ext uri="{FF2B5EF4-FFF2-40B4-BE49-F238E27FC236}">
                <a16:creationId xmlns:a16="http://schemas.microsoft.com/office/drawing/2014/main" id="{B46CC489-3A37-4F78-905B-C439B0F1DD4A}"/>
              </a:ext>
            </a:extLst>
          </p:cNvPr>
          <p:cNvSpPr txBox="1"/>
          <p:nvPr/>
        </p:nvSpPr>
        <p:spPr>
          <a:xfrm>
            <a:off x="3935345" y="6000979"/>
            <a:ext cx="2611224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fi-FI" sz="1200" b="1" u="sng" dirty="0">
                <a:solidFill>
                  <a:srgbClr val="FF0000"/>
                </a:solidFill>
              </a:rPr>
              <a:t>Reserviläisliiton</a:t>
            </a:r>
            <a:r>
              <a:rPr lang="fi-FI" sz="1200" b="1" dirty="0"/>
              <a:t> pronssiset ansiomitaliesitykset liitossa kuukautta ennen liittohallituksen kokousta</a:t>
            </a:r>
          </a:p>
        </p:txBody>
      </p:sp>
      <p:sp>
        <p:nvSpPr>
          <p:cNvPr id="79" name="Tekstiruutu 78">
            <a:extLst>
              <a:ext uri="{FF2B5EF4-FFF2-40B4-BE49-F238E27FC236}">
                <a16:creationId xmlns:a16="http://schemas.microsoft.com/office/drawing/2014/main" id="{B608CD42-459F-4BBA-97DC-3629A923E0D3}"/>
              </a:ext>
            </a:extLst>
          </p:cNvPr>
          <p:cNvSpPr txBox="1"/>
          <p:nvPr/>
        </p:nvSpPr>
        <p:spPr>
          <a:xfrm>
            <a:off x="6779165" y="6000979"/>
            <a:ext cx="2946298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fi-FI" sz="1200" b="1" u="sng" dirty="0">
                <a:solidFill>
                  <a:srgbClr val="FF0000"/>
                </a:solidFill>
              </a:rPr>
              <a:t>Reserviupseeriliiton</a:t>
            </a:r>
            <a:r>
              <a:rPr lang="fi-FI" sz="1200" b="1" dirty="0"/>
              <a:t> hopeisen ja pronssiset ansiomitaliesitykset liitossa kuukautta ennen liittohallituksen kokousta</a:t>
            </a:r>
          </a:p>
        </p:txBody>
      </p:sp>
      <p:sp>
        <p:nvSpPr>
          <p:cNvPr id="41" name="Tekstiruutu 40">
            <a:extLst>
              <a:ext uri="{FF2B5EF4-FFF2-40B4-BE49-F238E27FC236}">
                <a16:creationId xmlns:a16="http://schemas.microsoft.com/office/drawing/2014/main" id="{4E14E5A0-E715-4F2E-95AD-E493B181363B}"/>
              </a:ext>
            </a:extLst>
          </p:cNvPr>
          <p:cNvSpPr txBox="1"/>
          <p:nvPr/>
        </p:nvSpPr>
        <p:spPr>
          <a:xfrm>
            <a:off x="8484002" y="3954615"/>
            <a:ext cx="3381862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fi-FI" sz="1200" b="1" dirty="0" err="1"/>
              <a:t>RESUL:n</a:t>
            </a:r>
            <a:r>
              <a:rPr lang="fi-FI" sz="1200" b="1" dirty="0"/>
              <a:t> mitaliesitykset </a:t>
            </a:r>
            <a:r>
              <a:rPr lang="fi-FI" sz="1200" b="1" u="sng" dirty="0">
                <a:solidFill>
                  <a:srgbClr val="FF0000"/>
                </a:solidFill>
              </a:rPr>
              <a:t>Reserviläisurheiluliitossa</a:t>
            </a:r>
            <a:r>
              <a:rPr lang="fi-FI" sz="1200" b="1" dirty="0"/>
              <a:t> 31.3. mennessä 4.6. osalta</a:t>
            </a:r>
          </a:p>
        </p:txBody>
      </p:sp>
      <p:cxnSp>
        <p:nvCxnSpPr>
          <p:cNvPr id="42" name="Suora yhdysviiva 41">
            <a:extLst>
              <a:ext uri="{FF2B5EF4-FFF2-40B4-BE49-F238E27FC236}">
                <a16:creationId xmlns:a16="http://schemas.microsoft.com/office/drawing/2014/main" id="{0E44BFB5-8BB2-4BD6-AB68-2580A5FE3606}"/>
              </a:ext>
            </a:extLst>
          </p:cNvPr>
          <p:cNvCxnSpPr>
            <a:cxnSpLocks/>
            <a:stCxn id="49" idx="1"/>
            <a:endCxn id="3" idx="6"/>
          </p:cNvCxnSpPr>
          <p:nvPr/>
        </p:nvCxnSpPr>
        <p:spPr>
          <a:xfrm flipH="1" flipV="1">
            <a:off x="7204364" y="3241964"/>
            <a:ext cx="1047950" cy="1597864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uora yhdysviiva 42">
            <a:extLst>
              <a:ext uri="{FF2B5EF4-FFF2-40B4-BE49-F238E27FC236}">
                <a16:creationId xmlns:a16="http://schemas.microsoft.com/office/drawing/2014/main" id="{BAC2BD3D-1120-42B9-A2C0-A840B752B5A8}"/>
              </a:ext>
            </a:extLst>
          </p:cNvPr>
          <p:cNvCxnSpPr>
            <a:cxnSpLocks/>
            <a:stCxn id="41" idx="1"/>
            <a:endCxn id="3" idx="6"/>
          </p:cNvCxnSpPr>
          <p:nvPr/>
        </p:nvCxnSpPr>
        <p:spPr>
          <a:xfrm flipH="1" flipV="1">
            <a:off x="7204364" y="3241964"/>
            <a:ext cx="1279638" cy="943484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uora yhdysviiva 57">
            <a:extLst>
              <a:ext uri="{FF2B5EF4-FFF2-40B4-BE49-F238E27FC236}">
                <a16:creationId xmlns:a16="http://schemas.microsoft.com/office/drawing/2014/main" id="{F39B0012-E82C-4238-8AA7-AE1BC5C15DA9}"/>
              </a:ext>
            </a:extLst>
          </p:cNvPr>
          <p:cNvCxnSpPr>
            <a:cxnSpLocks/>
            <a:stCxn id="38" idx="1"/>
          </p:cNvCxnSpPr>
          <p:nvPr/>
        </p:nvCxnSpPr>
        <p:spPr>
          <a:xfrm flipH="1" flipV="1">
            <a:off x="7069383" y="2655544"/>
            <a:ext cx="1549600" cy="892417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kstiruutu 69">
            <a:extLst>
              <a:ext uri="{FF2B5EF4-FFF2-40B4-BE49-F238E27FC236}">
                <a16:creationId xmlns:a16="http://schemas.microsoft.com/office/drawing/2014/main" id="{A1B8CD5B-EF22-43D5-9F68-F9A722C58352}"/>
              </a:ext>
            </a:extLst>
          </p:cNvPr>
          <p:cNvSpPr txBox="1"/>
          <p:nvPr/>
        </p:nvSpPr>
        <p:spPr>
          <a:xfrm>
            <a:off x="67854" y="3986492"/>
            <a:ext cx="3381862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fi-FI" sz="1200" b="1" dirty="0" err="1"/>
              <a:t>RESUL:n</a:t>
            </a:r>
            <a:r>
              <a:rPr lang="fi-FI" sz="1200" b="1" dirty="0"/>
              <a:t> mitaliesitykset </a:t>
            </a:r>
            <a:r>
              <a:rPr lang="fi-FI" sz="1200" b="1" u="sng" dirty="0">
                <a:solidFill>
                  <a:srgbClr val="FF0000"/>
                </a:solidFill>
              </a:rPr>
              <a:t>Reserviläisurheiluliitossa</a:t>
            </a:r>
            <a:r>
              <a:rPr lang="fi-FI" sz="1200" b="1" dirty="0"/>
              <a:t> 30.9. mennessä 6.12. osalta</a:t>
            </a:r>
          </a:p>
        </p:txBody>
      </p:sp>
      <p:cxnSp>
        <p:nvCxnSpPr>
          <p:cNvPr id="71" name="Suora yhdysviiva 70">
            <a:extLst>
              <a:ext uri="{FF2B5EF4-FFF2-40B4-BE49-F238E27FC236}">
                <a16:creationId xmlns:a16="http://schemas.microsoft.com/office/drawing/2014/main" id="{9FE67FFC-A3B6-4567-A08E-078627D2A397}"/>
              </a:ext>
            </a:extLst>
          </p:cNvPr>
          <p:cNvCxnSpPr>
            <a:cxnSpLocks/>
            <a:stCxn id="3" idx="2"/>
            <a:endCxn id="70" idx="3"/>
          </p:cNvCxnSpPr>
          <p:nvPr/>
        </p:nvCxnSpPr>
        <p:spPr>
          <a:xfrm flipH="1">
            <a:off x="3449716" y="3241964"/>
            <a:ext cx="512684" cy="975361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847045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ma pohja" id="{4AACA18E-30B9-47E6-9FE5-B96F8B6CA33F}" vid="{295A89E8-9940-4017-A7D4-93D4D6DBAF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Oma pohja</Template>
  <TotalTime>5699</TotalTime>
  <Words>156</Words>
  <Application>Microsoft Office PowerPoint</Application>
  <PresentationFormat>Laajakuva</PresentationFormat>
  <Paragraphs>24</Paragraphs>
  <Slides>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5" baseType="lpstr">
      <vt:lpstr>Arial</vt:lpstr>
      <vt:lpstr>Bodoni MT Black</vt:lpstr>
      <vt:lpstr>Calibri</vt:lpstr>
      <vt:lpstr>Office-teema</vt:lpstr>
      <vt:lpstr>Vuosikello huomionosoituksissa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Joni Lindeman</dc:creator>
  <cp:lastModifiedBy>toiminnanjohtaja.vsrespiirit@gmail.com</cp:lastModifiedBy>
  <cp:revision>5</cp:revision>
  <dcterms:created xsi:type="dcterms:W3CDTF">2022-03-04T13:45:27Z</dcterms:created>
  <dcterms:modified xsi:type="dcterms:W3CDTF">2022-08-11T06:39:28Z</dcterms:modified>
</cp:coreProperties>
</file>